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8"/>
  </p:notesMasterIdLst>
  <p:sldIdLst>
    <p:sldId id="257" r:id="rId4"/>
    <p:sldId id="260" r:id="rId5"/>
    <p:sldId id="492" r:id="rId6"/>
    <p:sldId id="49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3A7C3B-5FEE-459F-9AFA-E626353EFDE6}" v="49" dt="2024-05-22T08:34:25.5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9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D9E0C3-690B-45CC-BC95-25C23E0D2B95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72E863-F322-403A-B6E6-E93E8B929C0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898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C4DA61-DB1E-428A-8D65-788DC1F3D9ED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40661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D29C4-C75D-C92A-F9CF-62E5AFB3A2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F4A8E5-B0FB-19EA-F4CD-9D9C8A370F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4C5CA2-8CA8-A4F3-A59F-AFD78DE42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B4692-A5BC-4E76-AC31-B134C2838BE1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270A4F-8D24-8564-9922-0EDA7EDD7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6022E5-1DD9-5376-3E85-040865AFE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CA91A-875F-413C-B50F-1304DC1E8C3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6665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1122D9-E342-12A9-7BB2-08555A6094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B7D761-6DD9-F324-7343-51531E88F7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38622B-4FEF-9F2D-247F-09E10912D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B4692-A5BC-4E76-AC31-B134C2838BE1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DB61C-E73A-5AF2-811B-4604F552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CA1039-FADF-6757-B4CF-3CDF6A37D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CA91A-875F-413C-B50F-1304DC1E8C3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4705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75E39F0-A029-D44C-D4B7-FFF294E06C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3C9FB5-AA44-B8BB-5971-AB7ACB177C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C6ADA4-59E6-B08A-6FBC-8B474D070A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B4692-A5BC-4E76-AC31-B134C2838BE1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F96690-FF09-8A2A-B16E-87AA1FEC4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D8B483-07A5-6CCF-4803-6C56B1752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CA91A-875F-413C-B50F-1304DC1E8C3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29635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00DB6B-2679-C63F-24E7-260B1C2093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3C411F3B-BD38-BBA5-4BCC-D1B460075F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650FD1E-5F13-327C-D204-BEC6E43A2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4D6BA-D1BC-465D-9804-F7520DA3BC96}" type="datetimeFigureOut">
              <a:rPr lang="nl-NL" smtClean="0"/>
              <a:t>22-5-2024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AD3856E-3D49-5C5E-AB16-CAACA9CB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F98AC6D-F2DC-277B-A012-051590C10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EA025-36A0-4E71-A9F9-1E828DAC80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55487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316888-099F-7524-4026-2E020EBBA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E07B655-668E-2F50-42CA-C66FAF041D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74034B6-8630-7EBE-75B8-A899466AE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4D6BA-D1BC-465D-9804-F7520DA3BC96}" type="datetimeFigureOut">
              <a:rPr lang="nl-NL" smtClean="0"/>
              <a:t>22-5-2024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C6D5F69-98E9-6A27-DE57-78D6EF9ED9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CBDC1AB-C2A8-6C73-B41A-3C920C9E0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EA025-36A0-4E71-A9F9-1E828DAC80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2728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C0792F-1EFA-94CA-A4AC-394EA6BF9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92EAE13-023E-8A3D-D739-4182B4C715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D8D1DC2-B078-6F21-57C6-3A813906F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4D6BA-D1BC-465D-9804-F7520DA3BC96}" type="datetimeFigureOut">
              <a:rPr lang="nl-NL" smtClean="0"/>
              <a:t>22-5-2024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36B5711-B571-58F3-877D-CAABD93A6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34D346B-3FD9-579D-957F-1140F80CB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EA025-36A0-4E71-A9F9-1E828DAC80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682594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E8A741-EC1B-7898-8758-C801BAFEB9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F5137AE-0180-7147-38D1-598CC81692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11345DFA-E779-259F-002A-C3605C02C3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1065B8A-7948-2C80-B544-A3B99CE96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4D6BA-D1BC-465D-9804-F7520DA3BC96}" type="datetimeFigureOut">
              <a:rPr lang="nl-NL" smtClean="0"/>
              <a:t>22-5-2024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D98A27E-A859-35B2-707F-EE87D8069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D174CFD-02DC-04CA-7257-406A54172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EA025-36A0-4E71-A9F9-1E828DAC80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258602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06D91E-9694-4986-1575-FB6C533B83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E8B4182-9406-A6F8-091F-6F80EA8C23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F799B19-FD2A-C499-71A1-0B9DD3F81A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79F645D7-AE86-F178-1BAA-C2FBB163C8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D78F064A-9777-2298-0CCB-87F9524DF0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5E58A422-B0E6-DC0B-B3A4-848E02FCA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4D6BA-D1BC-465D-9804-F7520DA3BC96}" type="datetimeFigureOut">
              <a:rPr lang="nl-NL" smtClean="0"/>
              <a:t>22-5-2024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BBA58E09-35BC-FC4A-E693-4153743E5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AC4DE35E-41F9-9C9C-8A61-49A6AE5C3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EA025-36A0-4E71-A9F9-1E828DAC80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2045120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3938A01-D36E-7409-2AC1-A023EBC71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970547EC-EA3A-CF24-812D-49E5B2DFF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4D6BA-D1BC-465D-9804-F7520DA3BC96}" type="datetimeFigureOut">
              <a:rPr lang="nl-NL" smtClean="0"/>
              <a:t>22-5-2024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45203259-2B8E-41B8-46E8-6A22E2752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3D348A43-B26D-4849-2BC6-50682BF88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EA025-36A0-4E71-A9F9-1E828DAC80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343148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E67383B4-A65F-6711-198D-0C37D8440D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4D6BA-D1BC-465D-9804-F7520DA3BC96}" type="datetimeFigureOut">
              <a:rPr lang="nl-NL" smtClean="0"/>
              <a:t>22-5-2024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54305702-12AF-C1E6-03EE-3A6806D6B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D7E6A717-3783-2619-6C6D-5B10FAD72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EA025-36A0-4E71-A9F9-1E828DAC80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24039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848A86-0972-0FF7-9D9D-89965D283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6E25EA9-A0C8-270D-805D-CDB6749432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0E186C20-9FC8-3E70-8B4D-B86083E7D7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3292D1E-AEBA-7628-E75B-0DB40775D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4D6BA-D1BC-465D-9804-F7520DA3BC96}" type="datetimeFigureOut">
              <a:rPr lang="nl-NL" smtClean="0"/>
              <a:t>22-5-2024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E826A57-071E-1F31-0A5C-BD3DD5464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5A37478-B6F3-70AD-BC81-4BDDA9ABB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EA025-36A0-4E71-A9F9-1E828DAC80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437139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E2E4E-5C50-1903-4D2B-0BA415117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DA76BC-921F-5D4B-D569-F0CDDF7F21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A9BA92-55D2-0F95-4CF9-EF95CE0B1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B4692-A5BC-4E76-AC31-B134C2838BE1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A072B3-D0A3-EFF2-50AE-39E4D3668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08150A-95B8-480C-7793-15DE71800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CA91A-875F-413C-B50F-1304DC1E8C3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62034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1D5709-9F93-7F0A-6F99-83C1DD90E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CC7050F0-9CD2-7191-423D-D38CC93D0C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0028860-D5B9-35EF-2A8B-5CA7CD2395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E1FF656-5ABD-556D-706E-D0699331A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4D6BA-D1BC-465D-9804-F7520DA3BC96}" type="datetimeFigureOut">
              <a:rPr lang="nl-NL" smtClean="0"/>
              <a:t>22-5-2024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288CABC-B607-5A27-1980-14088F32A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9D5BBBC-FE51-D725-D232-4FF61FB3A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EA025-36A0-4E71-A9F9-1E828DAC80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6241773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9EEC02-36A0-BCDE-BDA5-45DA31B8B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B10DDBD-E4AD-851C-4609-3A2CECA127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9C0F92C-BB4E-3D6B-C7EF-87EE12118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4D6BA-D1BC-465D-9804-F7520DA3BC96}" type="datetimeFigureOut">
              <a:rPr lang="nl-NL" smtClean="0"/>
              <a:t>22-5-2024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99165A7-1C42-8760-E211-A514923A2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56D2BC2-D5CD-D176-31BA-6F7D2F168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EA025-36A0-4E71-A9F9-1E828DAC80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497807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430F4AAA-A385-D6D7-E1FD-2612DCFA87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6652F8F0-C5AA-07E2-8F5A-49749A8BF5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D441864-E7D3-D422-816F-CDB800D5C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4D6BA-D1BC-465D-9804-F7520DA3BC96}" type="datetimeFigureOut">
              <a:rPr lang="nl-NL" smtClean="0"/>
              <a:t>22-5-2024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8170210-4DD2-73D7-5AB6-BDBF74260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61A7AFA-13C4-7253-DCE8-415042BF9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EA025-36A0-4E71-A9F9-1E828DAC80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402754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tekst 5"/>
          <p:cNvSpPr>
            <a:spLocks noGrp="1"/>
          </p:cNvSpPr>
          <p:nvPr>
            <p:ph type="body" sz="quarter" idx="13" hasCustomPrompt="1"/>
          </p:nvPr>
        </p:nvSpPr>
        <p:spPr>
          <a:xfrm>
            <a:off x="1" y="-1"/>
            <a:ext cx="12191999" cy="4521941"/>
          </a:xfrm>
          <a:solidFill>
            <a:srgbClr val="8592BC"/>
          </a:solidFill>
        </p:spPr>
        <p:txBody>
          <a:bodyPr>
            <a:normAutofit/>
          </a:bodyPr>
          <a:lstStyle>
            <a:lvl1pPr marL="0" indent="0">
              <a:buNone/>
              <a:defRPr sz="100">
                <a:solidFill>
                  <a:schemeClr val="bg2"/>
                </a:solidFill>
              </a:defRPr>
            </a:lvl1pPr>
          </a:lstStyle>
          <a:p>
            <a:pPr lvl="0"/>
            <a:r>
              <a:rPr lang="en-GB" noProof="0" dirty="0"/>
              <a:t>..</a:t>
            </a:r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sz="quarter" idx="12" hasCustomPrompt="1"/>
          </p:nvPr>
        </p:nvSpPr>
        <p:spPr>
          <a:xfrm>
            <a:off x="1" y="2"/>
            <a:ext cx="12192000" cy="3719335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>
              <a:buNone/>
              <a:defRPr sz="100">
                <a:solidFill>
                  <a:schemeClr val="bg2"/>
                </a:solidFill>
              </a:defRPr>
            </a:lvl1pPr>
          </a:lstStyle>
          <a:p>
            <a:pPr lvl="0"/>
            <a:r>
              <a:rPr lang="en-GB" noProof="0" dirty="0"/>
              <a:t>..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89887" y="1052736"/>
            <a:ext cx="10219813" cy="1656184"/>
          </a:xfrm>
        </p:spPr>
        <p:txBody>
          <a:bodyPr/>
          <a:lstStyle>
            <a:lvl1pPr algn="l">
              <a:defRPr sz="5397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Title presentation</a:t>
            </a:r>
          </a:p>
        </p:txBody>
      </p:sp>
      <p:sp>
        <p:nvSpPr>
          <p:cNvPr id="20" name="Tijdelijke aanduiding voor tekst 19"/>
          <p:cNvSpPr>
            <a:spLocks noGrp="1"/>
          </p:cNvSpPr>
          <p:nvPr>
            <p:ph type="body" sz="quarter" idx="14" hasCustomPrompt="1"/>
          </p:nvPr>
        </p:nvSpPr>
        <p:spPr>
          <a:xfrm>
            <a:off x="1489887" y="3934610"/>
            <a:ext cx="6914724" cy="393700"/>
          </a:xfrm>
        </p:spPr>
        <p:txBody>
          <a:bodyPr anchor="ctr">
            <a:normAutofit/>
          </a:bodyPr>
          <a:lstStyle>
            <a:lvl1pPr marL="0" indent="0">
              <a:buNone/>
              <a:defRPr sz="2399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dirty="0"/>
              <a:t>Subtitle presentation</a:t>
            </a:r>
          </a:p>
        </p:txBody>
      </p:sp>
      <p:pic>
        <p:nvPicPr>
          <p:cNvPr id="21" name="Picture 7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42058" y="4888656"/>
            <a:ext cx="2620300" cy="117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7463440" y="3934685"/>
            <a:ext cx="4324107" cy="39412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2399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19" name="Rechthoek 18"/>
          <p:cNvSpPr/>
          <p:nvPr/>
        </p:nvSpPr>
        <p:spPr bwMode="auto">
          <a:xfrm>
            <a:off x="0" y="6453336"/>
            <a:ext cx="12192000" cy="404664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vert="horz" wrap="square" lIns="91392" tIns="45696" rIns="91392" bIns="45696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3943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</a:pPr>
            <a:endParaRPr kumimoji="0" lang="en-GB" sz="1999" b="0" i="0" u="none" strike="noStrike" cap="none" normalizeH="0" baseline="0" noProof="0" dirty="0">
              <a:ln>
                <a:noFill/>
              </a:ln>
              <a:solidFill>
                <a:schemeClr val="bg1"/>
              </a:solidFill>
              <a:effectLst/>
              <a:latin typeface="Minion" pitchFamily="2" charset="0"/>
            </a:endParaRPr>
          </a:p>
        </p:txBody>
      </p:sp>
      <p:grpSp>
        <p:nvGrpSpPr>
          <p:cNvPr id="11" name="Grid" hidden="1"/>
          <p:cNvGrpSpPr/>
          <p:nvPr/>
        </p:nvGrpSpPr>
        <p:grpSpPr>
          <a:xfrm>
            <a:off x="-3" y="-1"/>
            <a:ext cx="12192004" cy="6858004"/>
            <a:chOff x="-3" y="-1"/>
            <a:chExt cx="12198354" cy="6858004"/>
          </a:xfrm>
        </p:grpSpPr>
        <p:sp>
          <p:nvSpPr>
            <p:cNvPr id="12" name="Rechthoek 11"/>
            <p:cNvSpPr/>
            <p:nvPr userDrawn="1"/>
          </p:nvSpPr>
          <p:spPr bwMode="auto">
            <a:xfrm>
              <a:off x="0" y="0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3943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1999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3" name="Rechthoek 12"/>
            <p:cNvSpPr/>
            <p:nvPr userDrawn="1"/>
          </p:nvSpPr>
          <p:spPr bwMode="auto">
            <a:xfrm rot="5400000">
              <a:off x="-3205847" y="3205844"/>
              <a:ext cx="6858003" cy="446316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3943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1999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4" name="Rechthoek 13"/>
            <p:cNvSpPr/>
            <p:nvPr userDrawn="1"/>
          </p:nvSpPr>
          <p:spPr bwMode="auto">
            <a:xfrm rot="5400000">
              <a:off x="8567017" y="3226669"/>
              <a:ext cx="6858003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3943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1999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5" name="Rechthoek 14"/>
            <p:cNvSpPr/>
            <p:nvPr userDrawn="1"/>
          </p:nvSpPr>
          <p:spPr bwMode="auto">
            <a:xfrm>
              <a:off x="0" y="848172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3943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1999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6" name="Rechthoek 15"/>
            <p:cNvSpPr/>
            <p:nvPr userDrawn="1"/>
          </p:nvSpPr>
          <p:spPr bwMode="auto">
            <a:xfrm>
              <a:off x="0" y="6048672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3943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1999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</p:grpSp>
      <p:pic>
        <p:nvPicPr>
          <p:cNvPr id="17" name="Pictur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1531" y="6543376"/>
            <a:ext cx="3586882" cy="270000"/>
          </a:xfrm>
          <a:prstGeom prst="rect">
            <a:avLst/>
          </a:prstGeom>
        </p:spPr>
      </p:pic>
      <p:sp>
        <p:nvSpPr>
          <p:cNvPr id="18" name="Rechthoek 19"/>
          <p:cNvSpPr/>
          <p:nvPr/>
        </p:nvSpPr>
        <p:spPr bwMode="auto">
          <a:xfrm>
            <a:off x="6096000" y="6453336"/>
            <a:ext cx="6096000" cy="404664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vert="horz" wrap="square" lIns="91392" tIns="45696" rIns="91392" bIns="45696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3943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</a:pPr>
            <a:endParaRPr kumimoji="0" lang="en-GB" sz="1999" b="0" i="0" u="none" strike="noStrike" cap="none" normalizeH="0" baseline="0" noProof="0" dirty="0">
              <a:ln>
                <a:noFill/>
              </a:ln>
              <a:solidFill>
                <a:schemeClr val="bg1"/>
              </a:solidFill>
              <a:effectLst/>
              <a:latin typeface="Minion" pitchFamily="2" charset="0"/>
            </a:endParaRPr>
          </a:p>
        </p:txBody>
      </p:sp>
      <p:sp>
        <p:nvSpPr>
          <p:cNvPr id="22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9128030" y="6473106"/>
            <a:ext cx="27433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99">
                <a:solidFill>
                  <a:schemeClr val="bg1"/>
                </a:solidFill>
              </a:defRPr>
            </a:lvl1pPr>
          </a:lstStyle>
          <a:p>
            <a:fld id="{5D7A577C-6C69-4BE2-AFBA-F975CC2B064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03410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75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>
        <p:tmplLst>
          <p:tmpl>
            <p:tnLst>
              <p:par>
                <p:cTn presetID="2" presetClass="entr" presetSubtype="1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1">
            <p:tnLst>
              <p:par>
                <p:cTn presetID="2" presetClass="entr" presetSubtype="1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" grpId="0" build="p" animBg="1">
        <p:tmplLst>
          <p:tmpl>
            <p:tnLst>
              <p:par>
                <p:cTn presetID="2" presetClass="entr" presetSubtype="1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1">
            <p:tnLst>
              <p:par>
                <p:cTn presetID="2" presetClass="entr" presetSubtype="1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" grpId="0"/>
      <p:bldP spid="20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10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750"/>
                        <p:tgtEl>
                          <p:spTgt spid="2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" grpId="0"/>
    </p:bld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de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Title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 hasCustomPrompt="1"/>
          </p:nvPr>
        </p:nvSpPr>
        <p:spPr>
          <a:xfrm>
            <a:off x="404452" y="1252836"/>
            <a:ext cx="6843076" cy="4795836"/>
          </a:xfrm>
          <a:noFill/>
        </p:spPr>
        <p:txBody>
          <a:bodyPr vert="horz" wrap="none" lIns="0" tIns="0" rIns="0" bIns="0"/>
          <a:lstStyle>
            <a:lvl1pPr marL="361769" indent="-361769">
              <a:spcBef>
                <a:spcPts val="800"/>
              </a:spcBef>
              <a:spcAft>
                <a:spcPts val="800"/>
              </a:spcAft>
              <a:buClr>
                <a:schemeClr val="bg2"/>
              </a:buClr>
              <a:buFont typeface="+mj-lt"/>
              <a:buAutoNum type="arabicPeriod"/>
              <a:defRPr sz="2399">
                <a:solidFill>
                  <a:schemeClr val="bg2"/>
                </a:solidFill>
              </a:defRPr>
            </a:lvl1pPr>
            <a:lvl2pPr marL="542654" indent="-180885">
              <a:buClr>
                <a:schemeClr val="bg2"/>
              </a:buClr>
              <a:buFont typeface="Arial" panose="020B0604020202020204" pitchFamily="34" charset="0"/>
              <a:buChar char="•"/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  <a:lvl6pPr marL="361769" indent="-361769">
              <a:spcBef>
                <a:spcPts val="800"/>
              </a:spcBef>
              <a:spcAft>
                <a:spcPts val="800"/>
              </a:spcAft>
              <a:buClr>
                <a:schemeClr val="bg2"/>
              </a:buClr>
              <a:buFont typeface="+mj-lt"/>
              <a:buAutoNum type="arabicPeriod"/>
              <a:tabLst/>
              <a:defRPr sz="2399">
                <a:solidFill>
                  <a:schemeClr val="bg2"/>
                </a:solidFill>
              </a:defRPr>
            </a:lvl6pPr>
            <a:lvl7pPr marL="542654" indent="-180885">
              <a:buClr>
                <a:schemeClr val="bg2"/>
              </a:buClr>
              <a:buFont typeface="Arial" panose="020B0604020202020204" pitchFamily="34" charset="0"/>
              <a:buChar char="•"/>
              <a:defRPr>
                <a:solidFill>
                  <a:schemeClr val="bg2"/>
                </a:solidFill>
              </a:defRPr>
            </a:lvl7pPr>
            <a:lvl8pPr>
              <a:defRPr>
                <a:solidFill>
                  <a:schemeClr val="bg2"/>
                </a:solidFill>
              </a:defRPr>
            </a:lvl8pPr>
            <a:lvl9pPr>
              <a:defRPr>
                <a:solidFill>
                  <a:schemeClr val="bg2"/>
                </a:solidFill>
              </a:defRPr>
            </a:lvl9pPr>
          </a:lstStyle>
          <a:p>
            <a:pPr lvl="0"/>
            <a:r>
              <a:rPr lang="en-GB" noProof="0" dirty="0"/>
              <a:t>Numbering</a:t>
            </a:r>
          </a:p>
          <a:p>
            <a:pPr lvl="1"/>
            <a:r>
              <a:rPr lang="en-GB" noProof="0" dirty="0"/>
              <a:t>Bullet</a:t>
            </a:r>
          </a:p>
          <a:p>
            <a:pPr lvl="2"/>
            <a:r>
              <a:rPr lang="en-GB" noProof="0" dirty="0"/>
              <a:t>Plain text</a:t>
            </a:r>
          </a:p>
          <a:p>
            <a:pPr lvl="3"/>
            <a:r>
              <a:rPr lang="en-GB" noProof="0" dirty="0"/>
              <a:t>Header dark blue</a:t>
            </a:r>
          </a:p>
          <a:p>
            <a:pPr lvl="4"/>
            <a:r>
              <a:rPr lang="en-GB" noProof="0" dirty="0"/>
              <a:t>Header yellow</a:t>
            </a:r>
          </a:p>
          <a:p>
            <a:pPr lvl="5"/>
            <a:r>
              <a:rPr lang="en-GB" noProof="0" dirty="0"/>
              <a:t>Numbering</a:t>
            </a:r>
          </a:p>
          <a:p>
            <a:pPr lvl="6"/>
            <a:r>
              <a:rPr lang="en-GB" noProof="0" dirty="0"/>
              <a:t>Bullet</a:t>
            </a:r>
          </a:p>
          <a:p>
            <a:pPr lvl="7"/>
            <a:r>
              <a:rPr lang="en-GB" sz="1799" noProof="0" dirty="0"/>
              <a:t>Plain text</a:t>
            </a:r>
          </a:p>
          <a:p>
            <a:pPr lvl="8"/>
            <a:r>
              <a:rPr lang="en-GB" noProof="0" dirty="0"/>
              <a:t>Header dark blue</a:t>
            </a:r>
          </a:p>
        </p:txBody>
      </p:sp>
      <p:sp>
        <p:nvSpPr>
          <p:cNvPr id="7" name="Tijdelijke aanduiding voor afbeelding 13"/>
          <p:cNvSpPr>
            <a:spLocks noGrp="1"/>
          </p:cNvSpPr>
          <p:nvPr>
            <p:ph type="pic" sz="quarter" idx="13" hasCustomPrompt="1"/>
          </p:nvPr>
        </p:nvSpPr>
        <p:spPr>
          <a:xfrm>
            <a:off x="7449754" y="1252539"/>
            <a:ext cx="4337646" cy="4795837"/>
          </a:xfrm>
          <a:solidFill>
            <a:schemeClr val="tx2">
              <a:lumMod val="20000"/>
              <a:lumOff val="80000"/>
            </a:schemeClr>
          </a:solidFill>
        </p:spPr>
        <p:txBody>
          <a:bodyPr bIns="180000" anchor="ctr">
            <a:normAutofit/>
          </a:bodyPr>
          <a:lstStyle>
            <a:lvl1pPr marL="0" indent="0" algn="ctr">
              <a:lnSpc>
                <a:spcPct val="250000"/>
              </a:lnSpc>
              <a:buNone/>
              <a:defRPr sz="1399" baseline="0"/>
            </a:lvl1pPr>
          </a:lstStyle>
          <a:p>
            <a:r>
              <a:rPr lang="en-GB" noProof="0" dirty="0"/>
              <a:t>Click here to insert</a:t>
            </a:r>
            <a:br>
              <a:rPr lang="en-GB" noProof="0" dirty="0"/>
            </a:br>
            <a:r>
              <a:rPr lang="en-GB" noProof="0" dirty="0"/>
              <a:t>an image</a:t>
            </a:r>
          </a:p>
        </p:txBody>
      </p:sp>
      <p:grpSp>
        <p:nvGrpSpPr>
          <p:cNvPr id="8" name="Grid" hidden="1"/>
          <p:cNvGrpSpPr/>
          <p:nvPr/>
        </p:nvGrpSpPr>
        <p:grpSpPr>
          <a:xfrm>
            <a:off x="0" y="0"/>
            <a:ext cx="12192003" cy="6858004"/>
            <a:chOff x="-2" y="-1"/>
            <a:chExt cx="12198353" cy="6858004"/>
          </a:xfrm>
        </p:grpSpPr>
        <p:sp>
          <p:nvSpPr>
            <p:cNvPr id="9" name="Rechthoek 8"/>
            <p:cNvSpPr/>
            <p:nvPr userDrawn="1"/>
          </p:nvSpPr>
          <p:spPr bwMode="auto">
            <a:xfrm>
              <a:off x="0" y="0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3943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1999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0" name="Rechthoek 9"/>
            <p:cNvSpPr/>
            <p:nvPr userDrawn="1"/>
          </p:nvSpPr>
          <p:spPr bwMode="auto">
            <a:xfrm rot="5400000">
              <a:off x="-3226672" y="3226669"/>
              <a:ext cx="6858003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3943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1999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1" name="Rechthoek 10"/>
            <p:cNvSpPr/>
            <p:nvPr userDrawn="1"/>
          </p:nvSpPr>
          <p:spPr bwMode="auto">
            <a:xfrm rot="5400000">
              <a:off x="8567017" y="3226669"/>
              <a:ext cx="6858003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3943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1999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2" name="Rechthoek 11"/>
            <p:cNvSpPr/>
            <p:nvPr userDrawn="1"/>
          </p:nvSpPr>
          <p:spPr bwMode="auto">
            <a:xfrm>
              <a:off x="0" y="848172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3943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1999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3" name="Rechthoek 12"/>
            <p:cNvSpPr/>
            <p:nvPr userDrawn="1"/>
          </p:nvSpPr>
          <p:spPr bwMode="auto">
            <a:xfrm>
              <a:off x="0" y="6048672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3943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1999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4" name="Rechthoek 13"/>
            <p:cNvSpPr/>
            <p:nvPr userDrawn="1"/>
          </p:nvSpPr>
          <p:spPr bwMode="auto">
            <a:xfrm rot="5400000">
              <a:off x="3923465" y="3327836"/>
              <a:ext cx="6858003" cy="202331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3943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1999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</p:grpSp>
      <p:sp>
        <p:nvSpPr>
          <p:cNvPr id="15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9128030" y="6473106"/>
            <a:ext cx="27433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99">
                <a:solidFill>
                  <a:schemeClr val="bg1"/>
                </a:solidFill>
              </a:defRPr>
            </a:lvl1pPr>
          </a:lstStyle>
          <a:p>
            <a:fld id="{5D7A577C-6C69-4BE2-AFBA-F975CC2B064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646334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100%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Title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horz"/>
          <a:lstStyle/>
          <a:p>
            <a:pPr lvl="0"/>
            <a:r>
              <a:rPr lang="en-GB" noProof="0" dirty="0"/>
              <a:t>Bullet</a:t>
            </a:r>
          </a:p>
          <a:p>
            <a:pPr lvl="1"/>
            <a:r>
              <a:rPr lang="en-GB" noProof="0" dirty="0"/>
              <a:t>Sub-bullet</a:t>
            </a:r>
          </a:p>
          <a:p>
            <a:pPr lvl="2"/>
            <a:r>
              <a:rPr lang="en-GB" noProof="0" dirty="0"/>
              <a:t>Plain text</a:t>
            </a:r>
          </a:p>
          <a:p>
            <a:pPr lvl="3"/>
            <a:r>
              <a:rPr lang="en-GB" noProof="0" dirty="0"/>
              <a:t>Header dark blue</a:t>
            </a:r>
          </a:p>
          <a:p>
            <a:pPr lvl="4"/>
            <a:r>
              <a:rPr lang="en-GB" noProof="0" dirty="0"/>
              <a:t>Header light blue</a:t>
            </a:r>
          </a:p>
          <a:p>
            <a:pPr lvl="5"/>
            <a:r>
              <a:rPr lang="en-GB" noProof="0" dirty="0"/>
              <a:t>Bullet</a:t>
            </a:r>
          </a:p>
          <a:p>
            <a:pPr lvl="6"/>
            <a:r>
              <a:rPr lang="en-GB" noProof="0" dirty="0"/>
              <a:t>Sub-bullet</a:t>
            </a:r>
          </a:p>
          <a:p>
            <a:pPr lvl="7"/>
            <a:r>
              <a:rPr lang="en-GB" sz="1799" noProof="0" dirty="0"/>
              <a:t>Plain text</a:t>
            </a:r>
          </a:p>
          <a:p>
            <a:pPr lvl="8"/>
            <a:r>
              <a:rPr lang="en-GB" noProof="0" dirty="0"/>
              <a:t>Header dark blue</a:t>
            </a:r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9128030" y="6473106"/>
            <a:ext cx="27433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99">
                <a:solidFill>
                  <a:schemeClr val="bg1"/>
                </a:solidFill>
              </a:defRPr>
            </a:lvl1pPr>
          </a:lstStyle>
          <a:p>
            <a:fld id="{5D7A577C-6C69-4BE2-AFBA-F975CC2B064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532403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&amp; Image 75%/25%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Title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 hasCustomPrompt="1"/>
          </p:nvPr>
        </p:nvSpPr>
        <p:spPr>
          <a:xfrm>
            <a:off x="404452" y="1252836"/>
            <a:ext cx="7922635" cy="4795836"/>
          </a:xfrm>
        </p:spPr>
        <p:txBody>
          <a:bodyPr vert="horz"/>
          <a:lstStyle/>
          <a:p>
            <a:pPr lvl="0"/>
            <a:r>
              <a:rPr lang="en-GB" noProof="0" dirty="0"/>
              <a:t>Bullet</a:t>
            </a:r>
          </a:p>
          <a:p>
            <a:pPr lvl="1"/>
            <a:r>
              <a:rPr lang="en-GB" noProof="0" dirty="0"/>
              <a:t>Sub-bullet</a:t>
            </a:r>
          </a:p>
          <a:p>
            <a:pPr lvl="2"/>
            <a:r>
              <a:rPr lang="en-GB" noProof="0" dirty="0"/>
              <a:t>Plain text</a:t>
            </a:r>
          </a:p>
          <a:p>
            <a:pPr lvl="3"/>
            <a:r>
              <a:rPr lang="en-GB" noProof="0" dirty="0"/>
              <a:t>Header dark blue</a:t>
            </a:r>
          </a:p>
          <a:p>
            <a:pPr lvl="4"/>
            <a:r>
              <a:rPr lang="en-GB" noProof="0" dirty="0"/>
              <a:t>Header light blue</a:t>
            </a:r>
          </a:p>
          <a:p>
            <a:pPr lvl="5"/>
            <a:r>
              <a:rPr lang="en-GB" noProof="0" dirty="0"/>
              <a:t>Bullet</a:t>
            </a:r>
          </a:p>
          <a:p>
            <a:pPr lvl="6"/>
            <a:r>
              <a:rPr lang="en-GB" noProof="0" dirty="0"/>
              <a:t>Sub-bullet</a:t>
            </a:r>
          </a:p>
          <a:p>
            <a:pPr lvl="7"/>
            <a:r>
              <a:rPr lang="en-GB" sz="1799" noProof="0" dirty="0"/>
              <a:t>Plain text</a:t>
            </a:r>
          </a:p>
          <a:p>
            <a:pPr lvl="8"/>
            <a:r>
              <a:rPr lang="en-GB" noProof="0" dirty="0"/>
              <a:t>Header dark blue</a:t>
            </a:r>
          </a:p>
        </p:txBody>
      </p:sp>
      <p:grpSp>
        <p:nvGrpSpPr>
          <p:cNvPr id="7" name="Grid" hidden="1"/>
          <p:cNvGrpSpPr/>
          <p:nvPr/>
        </p:nvGrpSpPr>
        <p:grpSpPr>
          <a:xfrm>
            <a:off x="0" y="0"/>
            <a:ext cx="12192003" cy="6858004"/>
            <a:chOff x="-2" y="-1"/>
            <a:chExt cx="12198353" cy="6858004"/>
          </a:xfrm>
        </p:grpSpPr>
        <p:sp>
          <p:nvSpPr>
            <p:cNvPr id="8" name="Rechthoek 7"/>
            <p:cNvSpPr/>
            <p:nvPr userDrawn="1"/>
          </p:nvSpPr>
          <p:spPr bwMode="auto">
            <a:xfrm>
              <a:off x="0" y="0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3943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1999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9" name="Rechthoek 8"/>
            <p:cNvSpPr/>
            <p:nvPr userDrawn="1"/>
          </p:nvSpPr>
          <p:spPr bwMode="auto">
            <a:xfrm rot="5400000">
              <a:off x="-3226672" y="3226669"/>
              <a:ext cx="6858003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3943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1999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0" name="Rechthoek 9"/>
            <p:cNvSpPr/>
            <p:nvPr userDrawn="1"/>
          </p:nvSpPr>
          <p:spPr bwMode="auto">
            <a:xfrm rot="5400000">
              <a:off x="8567017" y="3226669"/>
              <a:ext cx="6858003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3943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1999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1" name="Rechthoek 10"/>
            <p:cNvSpPr/>
            <p:nvPr userDrawn="1"/>
          </p:nvSpPr>
          <p:spPr bwMode="auto">
            <a:xfrm>
              <a:off x="0" y="848172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3943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1999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2" name="Rechthoek 11"/>
            <p:cNvSpPr/>
            <p:nvPr userDrawn="1"/>
          </p:nvSpPr>
          <p:spPr bwMode="auto">
            <a:xfrm>
              <a:off x="0" y="6048672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3943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1999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3" name="Rechthoek 12"/>
            <p:cNvSpPr/>
            <p:nvPr userDrawn="1"/>
          </p:nvSpPr>
          <p:spPr bwMode="auto">
            <a:xfrm rot="5400000">
              <a:off x="5003585" y="3327836"/>
              <a:ext cx="6858003" cy="202331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3943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1999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</p:grpSp>
      <p:sp>
        <p:nvSpPr>
          <p:cNvPr id="14" name="Tijdelijke aanduiding voor afbeelding 13"/>
          <p:cNvSpPr>
            <a:spLocks noGrp="1"/>
          </p:cNvSpPr>
          <p:nvPr>
            <p:ph type="pic" sz="quarter" idx="13" hasCustomPrompt="1"/>
          </p:nvPr>
        </p:nvSpPr>
        <p:spPr>
          <a:xfrm>
            <a:off x="8529313" y="1252539"/>
            <a:ext cx="3258087" cy="4795837"/>
          </a:xfrm>
          <a:solidFill>
            <a:schemeClr val="tx2">
              <a:lumMod val="20000"/>
              <a:lumOff val="80000"/>
            </a:schemeClr>
          </a:solidFill>
        </p:spPr>
        <p:txBody>
          <a:bodyPr bIns="180000" anchor="ctr">
            <a:normAutofit/>
          </a:bodyPr>
          <a:lstStyle>
            <a:lvl1pPr marL="0" indent="0" algn="ctr">
              <a:lnSpc>
                <a:spcPct val="250000"/>
              </a:lnSpc>
              <a:buNone/>
              <a:defRPr sz="1399" baseline="0"/>
            </a:lvl1pPr>
          </a:lstStyle>
          <a:p>
            <a:r>
              <a:rPr lang="en-GB" noProof="0" dirty="0"/>
              <a:t>Click here to insert</a:t>
            </a:r>
            <a:br>
              <a:rPr lang="en-GB" noProof="0" dirty="0"/>
            </a:br>
            <a:r>
              <a:rPr lang="en-GB" noProof="0" dirty="0"/>
              <a:t>an image</a:t>
            </a:r>
          </a:p>
        </p:txBody>
      </p:sp>
      <p:sp>
        <p:nvSpPr>
          <p:cNvPr id="15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9128030" y="6473106"/>
            <a:ext cx="27433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99">
                <a:solidFill>
                  <a:schemeClr val="bg1"/>
                </a:solidFill>
              </a:defRPr>
            </a:lvl1pPr>
          </a:lstStyle>
          <a:p>
            <a:fld id="{5D7A577C-6C69-4BE2-AFBA-F975CC2B064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510552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&amp; Image 50%/50%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GB" noProof="0" dirty="0"/>
              <a:t>Title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 hasCustomPrompt="1"/>
          </p:nvPr>
        </p:nvSpPr>
        <p:spPr>
          <a:xfrm>
            <a:off x="404452" y="1252836"/>
            <a:ext cx="5590435" cy="4795836"/>
          </a:xfrm>
        </p:spPr>
        <p:txBody>
          <a:bodyPr vert="horz"/>
          <a:lstStyle/>
          <a:p>
            <a:pPr lvl="0"/>
            <a:r>
              <a:rPr lang="en-GB" noProof="0" dirty="0"/>
              <a:t>Bullet</a:t>
            </a:r>
          </a:p>
          <a:p>
            <a:pPr lvl="1"/>
            <a:r>
              <a:rPr lang="en-GB" noProof="0" dirty="0"/>
              <a:t>Sub-bullet</a:t>
            </a:r>
          </a:p>
          <a:p>
            <a:pPr lvl="2"/>
            <a:r>
              <a:rPr lang="en-GB" noProof="0" dirty="0"/>
              <a:t>Plain text</a:t>
            </a:r>
          </a:p>
          <a:p>
            <a:pPr lvl="3"/>
            <a:r>
              <a:rPr lang="en-GB" noProof="0" dirty="0"/>
              <a:t>Header dark blue</a:t>
            </a:r>
          </a:p>
          <a:p>
            <a:pPr lvl="4"/>
            <a:r>
              <a:rPr lang="en-GB" noProof="0" dirty="0"/>
              <a:t>Header light blue</a:t>
            </a:r>
          </a:p>
          <a:p>
            <a:pPr lvl="5"/>
            <a:r>
              <a:rPr lang="en-GB" noProof="0" dirty="0"/>
              <a:t>Bullet</a:t>
            </a:r>
          </a:p>
          <a:p>
            <a:pPr lvl="6"/>
            <a:r>
              <a:rPr lang="en-GB" noProof="0" dirty="0"/>
              <a:t>Sub-bullet</a:t>
            </a:r>
          </a:p>
          <a:p>
            <a:pPr lvl="7"/>
            <a:r>
              <a:rPr lang="en-GB" sz="1799" noProof="0" dirty="0"/>
              <a:t>Plain text</a:t>
            </a:r>
          </a:p>
          <a:p>
            <a:pPr lvl="8"/>
            <a:r>
              <a:rPr lang="en-GB" noProof="0" dirty="0"/>
              <a:t>Header dark blue</a:t>
            </a:r>
          </a:p>
        </p:txBody>
      </p:sp>
      <p:grpSp>
        <p:nvGrpSpPr>
          <p:cNvPr id="7" name="Grid" hidden="1"/>
          <p:cNvGrpSpPr/>
          <p:nvPr/>
        </p:nvGrpSpPr>
        <p:grpSpPr>
          <a:xfrm>
            <a:off x="-2" y="-1"/>
            <a:ext cx="12192003" cy="6858004"/>
            <a:chOff x="-2" y="-1"/>
            <a:chExt cx="12198353" cy="6858004"/>
          </a:xfrm>
        </p:grpSpPr>
        <p:sp>
          <p:nvSpPr>
            <p:cNvPr id="8" name="Rechthoek 7"/>
            <p:cNvSpPr/>
            <p:nvPr userDrawn="1"/>
          </p:nvSpPr>
          <p:spPr bwMode="auto">
            <a:xfrm>
              <a:off x="0" y="0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3943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1999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9" name="Rechthoek 8"/>
            <p:cNvSpPr/>
            <p:nvPr userDrawn="1"/>
          </p:nvSpPr>
          <p:spPr bwMode="auto">
            <a:xfrm rot="5400000">
              <a:off x="-3226672" y="3226669"/>
              <a:ext cx="6858003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3943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1999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0" name="Rechthoek 9"/>
            <p:cNvSpPr/>
            <p:nvPr userDrawn="1"/>
          </p:nvSpPr>
          <p:spPr bwMode="auto">
            <a:xfrm rot="5400000">
              <a:off x="8567017" y="3226669"/>
              <a:ext cx="6858003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3943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1999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1" name="Rechthoek 10"/>
            <p:cNvSpPr/>
            <p:nvPr userDrawn="1"/>
          </p:nvSpPr>
          <p:spPr bwMode="auto">
            <a:xfrm>
              <a:off x="0" y="848172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3943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1999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2" name="Rechthoek 11"/>
            <p:cNvSpPr/>
            <p:nvPr userDrawn="1"/>
          </p:nvSpPr>
          <p:spPr bwMode="auto">
            <a:xfrm>
              <a:off x="0" y="6048672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3943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1999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3" name="Rechthoek 12"/>
            <p:cNvSpPr/>
            <p:nvPr userDrawn="1"/>
          </p:nvSpPr>
          <p:spPr bwMode="auto">
            <a:xfrm rot="5400000">
              <a:off x="2670173" y="3327836"/>
              <a:ext cx="6858003" cy="202331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3943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1999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</p:grpSp>
      <p:sp>
        <p:nvSpPr>
          <p:cNvPr id="14" name="Tijdelijke aanduiding voor afbeelding 13"/>
          <p:cNvSpPr>
            <a:spLocks noGrp="1"/>
          </p:cNvSpPr>
          <p:nvPr>
            <p:ph type="pic" sz="quarter" idx="13" hasCustomPrompt="1"/>
          </p:nvPr>
        </p:nvSpPr>
        <p:spPr>
          <a:xfrm>
            <a:off x="6197547" y="1252539"/>
            <a:ext cx="5589852" cy="4795837"/>
          </a:xfrm>
          <a:solidFill>
            <a:schemeClr val="tx2">
              <a:lumMod val="20000"/>
              <a:lumOff val="80000"/>
            </a:schemeClr>
          </a:solidFill>
        </p:spPr>
        <p:txBody>
          <a:bodyPr bIns="180000" anchor="ctr">
            <a:normAutofit/>
          </a:bodyPr>
          <a:lstStyle>
            <a:lvl1pPr marL="0" indent="0" algn="ctr">
              <a:lnSpc>
                <a:spcPct val="250000"/>
              </a:lnSpc>
              <a:buNone/>
              <a:defRPr sz="1399" baseline="0"/>
            </a:lvl1pPr>
          </a:lstStyle>
          <a:p>
            <a:r>
              <a:rPr lang="en-GB" noProof="0" dirty="0"/>
              <a:t>Click here to insert</a:t>
            </a:r>
            <a:br>
              <a:rPr lang="en-GB" noProof="0" dirty="0"/>
            </a:br>
            <a:r>
              <a:rPr lang="en-GB" noProof="0" dirty="0"/>
              <a:t>an image</a:t>
            </a:r>
          </a:p>
        </p:txBody>
      </p:sp>
      <p:sp>
        <p:nvSpPr>
          <p:cNvPr id="15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9128030" y="6473106"/>
            <a:ext cx="27433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99">
                <a:solidFill>
                  <a:schemeClr val="bg1"/>
                </a:solidFill>
              </a:defRPr>
            </a:lvl1pPr>
          </a:lstStyle>
          <a:p>
            <a:fld id="{5D7A577C-6C69-4BE2-AFBA-F975CC2B064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74967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&amp; Image 25%/75%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Title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 hasCustomPrompt="1"/>
          </p:nvPr>
        </p:nvSpPr>
        <p:spPr>
          <a:xfrm>
            <a:off x="404452" y="1252836"/>
            <a:ext cx="3532433" cy="4795836"/>
          </a:xfrm>
        </p:spPr>
        <p:txBody>
          <a:bodyPr vert="horz"/>
          <a:lstStyle/>
          <a:p>
            <a:pPr lvl="0"/>
            <a:r>
              <a:rPr lang="en-GB" noProof="0" dirty="0"/>
              <a:t>Bullet</a:t>
            </a:r>
          </a:p>
          <a:p>
            <a:pPr lvl="1"/>
            <a:r>
              <a:rPr lang="en-GB" noProof="0" dirty="0"/>
              <a:t>Sub-bullet</a:t>
            </a:r>
          </a:p>
          <a:p>
            <a:pPr lvl="2"/>
            <a:r>
              <a:rPr lang="en-GB" noProof="0" dirty="0"/>
              <a:t>Plain text</a:t>
            </a:r>
          </a:p>
          <a:p>
            <a:pPr lvl="3"/>
            <a:r>
              <a:rPr lang="en-GB" noProof="0" dirty="0"/>
              <a:t>Header dark blue</a:t>
            </a:r>
          </a:p>
          <a:p>
            <a:pPr lvl="4"/>
            <a:r>
              <a:rPr lang="en-GB" noProof="0" dirty="0"/>
              <a:t>Header light blue</a:t>
            </a:r>
          </a:p>
          <a:p>
            <a:pPr lvl="5"/>
            <a:r>
              <a:rPr lang="en-GB" noProof="0" dirty="0"/>
              <a:t>Bullet</a:t>
            </a:r>
          </a:p>
          <a:p>
            <a:pPr lvl="6"/>
            <a:r>
              <a:rPr lang="en-GB" noProof="0" dirty="0"/>
              <a:t>Sub-bullet</a:t>
            </a:r>
          </a:p>
          <a:p>
            <a:pPr lvl="7"/>
            <a:r>
              <a:rPr lang="en-GB" sz="1799" noProof="0" dirty="0"/>
              <a:t>Plain text</a:t>
            </a:r>
          </a:p>
          <a:p>
            <a:pPr lvl="8"/>
            <a:r>
              <a:rPr lang="en-GB" noProof="0" dirty="0"/>
              <a:t>Header dark blue</a:t>
            </a:r>
          </a:p>
        </p:txBody>
      </p:sp>
      <p:grpSp>
        <p:nvGrpSpPr>
          <p:cNvPr id="7" name="Grid" hidden="1"/>
          <p:cNvGrpSpPr/>
          <p:nvPr/>
        </p:nvGrpSpPr>
        <p:grpSpPr>
          <a:xfrm>
            <a:off x="-2" y="-1"/>
            <a:ext cx="12192003" cy="6858004"/>
            <a:chOff x="-2" y="-1"/>
            <a:chExt cx="12198353" cy="6858004"/>
          </a:xfrm>
        </p:grpSpPr>
        <p:sp>
          <p:nvSpPr>
            <p:cNvPr id="8" name="Rechthoek 7"/>
            <p:cNvSpPr/>
            <p:nvPr userDrawn="1"/>
          </p:nvSpPr>
          <p:spPr bwMode="auto">
            <a:xfrm>
              <a:off x="0" y="0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3943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1999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9" name="Rechthoek 8"/>
            <p:cNvSpPr/>
            <p:nvPr userDrawn="1"/>
          </p:nvSpPr>
          <p:spPr bwMode="auto">
            <a:xfrm rot="5400000">
              <a:off x="-3226672" y="3226669"/>
              <a:ext cx="6858003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3943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1999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0" name="Rechthoek 9"/>
            <p:cNvSpPr/>
            <p:nvPr userDrawn="1"/>
          </p:nvSpPr>
          <p:spPr bwMode="auto">
            <a:xfrm rot="5400000">
              <a:off x="8567017" y="3226669"/>
              <a:ext cx="6858003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3943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1999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1" name="Rechthoek 10"/>
            <p:cNvSpPr/>
            <p:nvPr userDrawn="1"/>
          </p:nvSpPr>
          <p:spPr bwMode="auto">
            <a:xfrm>
              <a:off x="0" y="848172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3943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1999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2" name="Rechthoek 11"/>
            <p:cNvSpPr/>
            <p:nvPr userDrawn="1"/>
          </p:nvSpPr>
          <p:spPr bwMode="auto">
            <a:xfrm>
              <a:off x="0" y="6048672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3943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1999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3" name="Rechthoek 12"/>
            <p:cNvSpPr/>
            <p:nvPr userDrawn="1"/>
          </p:nvSpPr>
          <p:spPr bwMode="auto">
            <a:xfrm rot="5400000">
              <a:off x="611099" y="3327836"/>
              <a:ext cx="6858003" cy="202331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3943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1999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</p:grpSp>
      <p:sp>
        <p:nvSpPr>
          <p:cNvPr id="14" name="Tijdelijke aanduiding voor afbeelding 13"/>
          <p:cNvSpPr>
            <a:spLocks noGrp="1"/>
          </p:cNvSpPr>
          <p:nvPr>
            <p:ph type="pic" sz="quarter" idx="13" hasCustomPrompt="1"/>
          </p:nvPr>
        </p:nvSpPr>
        <p:spPr>
          <a:xfrm>
            <a:off x="4139111" y="1252539"/>
            <a:ext cx="7648288" cy="4795837"/>
          </a:xfrm>
          <a:solidFill>
            <a:schemeClr val="tx2">
              <a:lumMod val="20000"/>
              <a:lumOff val="80000"/>
            </a:schemeClr>
          </a:solidFill>
        </p:spPr>
        <p:txBody>
          <a:bodyPr bIns="180000" anchor="ctr">
            <a:normAutofit/>
          </a:bodyPr>
          <a:lstStyle>
            <a:lvl1pPr marL="0" indent="0" algn="ctr">
              <a:lnSpc>
                <a:spcPct val="250000"/>
              </a:lnSpc>
              <a:buNone/>
              <a:defRPr sz="1399" baseline="0"/>
            </a:lvl1pPr>
          </a:lstStyle>
          <a:p>
            <a:r>
              <a:rPr lang="en-GB" noProof="0" dirty="0"/>
              <a:t>Click here to insert</a:t>
            </a:r>
            <a:br>
              <a:rPr lang="en-GB" noProof="0" dirty="0"/>
            </a:br>
            <a:r>
              <a:rPr lang="en-GB" noProof="0" dirty="0"/>
              <a:t>an image</a:t>
            </a:r>
          </a:p>
        </p:txBody>
      </p:sp>
      <p:sp>
        <p:nvSpPr>
          <p:cNvPr id="15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9128030" y="6473106"/>
            <a:ext cx="27433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99">
                <a:solidFill>
                  <a:schemeClr val="bg1"/>
                </a:solidFill>
              </a:defRPr>
            </a:lvl1pPr>
          </a:lstStyle>
          <a:p>
            <a:fld id="{5D7A577C-6C69-4BE2-AFBA-F975CC2B064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661079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100%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Title</a:t>
            </a:r>
          </a:p>
        </p:txBody>
      </p:sp>
      <p:grpSp>
        <p:nvGrpSpPr>
          <p:cNvPr id="7" name="Grid" hidden="1"/>
          <p:cNvGrpSpPr/>
          <p:nvPr/>
        </p:nvGrpSpPr>
        <p:grpSpPr>
          <a:xfrm>
            <a:off x="-2" y="-1"/>
            <a:ext cx="12192003" cy="6858003"/>
            <a:chOff x="-2" y="-1"/>
            <a:chExt cx="12198353" cy="6858003"/>
          </a:xfrm>
        </p:grpSpPr>
        <p:sp>
          <p:nvSpPr>
            <p:cNvPr id="8" name="Rechthoek 7"/>
            <p:cNvSpPr/>
            <p:nvPr userDrawn="1"/>
          </p:nvSpPr>
          <p:spPr bwMode="auto">
            <a:xfrm>
              <a:off x="0" y="0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3943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1999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9" name="Rechthoek 8"/>
            <p:cNvSpPr/>
            <p:nvPr userDrawn="1"/>
          </p:nvSpPr>
          <p:spPr bwMode="auto">
            <a:xfrm rot="5400000">
              <a:off x="-3226672" y="3226669"/>
              <a:ext cx="6858003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3943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1999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0" name="Rechthoek 9"/>
            <p:cNvSpPr/>
            <p:nvPr userDrawn="1"/>
          </p:nvSpPr>
          <p:spPr bwMode="auto">
            <a:xfrm rot="5400000">
              <a:off x="8567017" y="3226669"/>
              <a:ext cx="6858003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3943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1999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1" name="Rechthoek 10"/>
            <p:cNvSpPr/>
            <p:nvPr userDrawn="1"/>
          </p:nvSpPr>
          <p:spPr bwMode="auto">
            <a:xfrm>
              <a:off x="0" y="848172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3943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1999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2" name="Rechthoek 11"/>
            <p:cNvSpPr/>
            <p:nvPr userDrawn="1"/>
          </p:nvSpPr>
          <p:spPr bwMode="auto">
            <a:xfrm>
              <a:off x="0" y="6048672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3943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1999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</p:grpSp>
      <p:sp>
        <p:nvSpPr>
          <p:cNvPr id="14" name="Tijdelijke aanduiding voor afbeelding 13"/>
          <p:cNvSpPr>
            <a:spLocks noGrp="1"/>
          </p:cNvSpPr>
          <p:nvPr>
            <p:ph type="pic" sz="quarter" idx="13" hasCustomPrompt="1"/>
          </p:nvPr>
        </p:nvSpPr>
        <p:spPr>
          <a:xfrm>
            <a:off x="404453" y="1252539"/>
            <a:ext cx="11382947" cy="4795837"/>
          </a:xfrm>
          <a:solidFill>
            <a:schemeClr val="tx2">
              <a:lumMod val="20000"/>
              <a:lumOff val="80000"/>
            </a:schemeClr>
          </a:solidFill>
        </p:spPr>
        <p:txBody>
          <a:bodyPr bIns="180000" anchor="ctr">
            <a:normAutofit/>
          </a:bodyPr>
          <a:lstStyle>
            <a:lvl1pPr marL="0" indent="0" algn="ctr">
              <a:lnSpc>
                <a:spcPct val="250000"/>
              </a:lnSpc>
              <a:buNone/>
              <a:defRPr sz="1399" baseline="0"/>
            </a:lvl1pPr>
          </a:lstStyle>
          <a:p>
            <a:r>
              <a:rPr lang="en-GB" noProof="0" dirty="0"/>
              <a:t>Click here to insert</a:t>
            </a:r>
            <a:br>
              <a:rPr lang="en-GB" noProof="0" dirty="0"/>
            </a:br>
            <a:r>
              <a:rPr lang="en-GB" noProof="0" dirty="0"/>
              <a:t>an image</a:t>
            </a:r>
          </a:p>
        </p:txBody>
      </p:sp>
      <p:sp>
        <p:nvSpPr>
          <p:cNvPr id="13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9128030" y="6473106"/>
            <a:ext cx="27433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99">
                <a:solidFill>
                  <a:schemeClr val="bg1"/>
                </a:solidFill>
              </a:defRPr>
            </a:lvl1pPr>
          </a:lstStyle>
          <a:p>
            <a:fld id="{5D7A577C-6C69-4BE2-AFBA-F975CC2B064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420028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D9275-B834-6A2F-6D86-B27B9AA825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46B121-12AA-6B7F-AFF9-3750952735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6B1F4F-03FD-A03C-7B01-70B3CE279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B4692-A5BC-4E76-AC31-B134C2838BE1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CB46CB-A47B-7607-3174-05ED82CA63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D146B2-D17D-977D-044C-E7F9D1857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CA91A-875F-413C-B50F-1304DC1E8C3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653750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&amp; Image 4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Title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 hasCustomPrompt="1"/>
          </p:nvPr>
        </p:nvSpPr>
        <p:spPr>
          <a:xfrm>
            <a:off x="404452" y="1252836"/>
            <a:ext cx="5590435" cy="4795836"/>
          </a:xfrm>
        </p:spPr>
        <p:txBody>
          <a:bodyPr vert="horz"/>
          <a:lstStyle/>
          <a:p>
            <a:pPr lvl="0"/>
            <a:r>
              <a:rPr lang="en-GB" noProof="0" dirty="0"/>
              <a:t>Bullet</a:t>
            </a:r>
          </a:p>
          <a:p>
            <a:pPr lvl="1"/>
            <a:r>
              <a:rPr lang="en-GB" noProof="0" dirty="0"/>
              <a:t>Sub-bullet</a:t>
            </a:r>
          </a:p>
          <a:p>
            <a:pPr lvl="2"/>
            <a:r>
              <a:rPr lang="en-GB" noProof="0" dirty="0"/>
              <a:t>Plain text</a:t>
            </a:r>
          </a:p>
          <a:p>
            <a:pPr lvl="3"/>
            <a:r>
              <a:rPr lang="en-GB" noProof="0" dirty="0"/>
              <a:t>Header dark blue</a:t>
            </a:r>
          </a:p>
          <a:p>
            <a:pPr lvl="4"/>
            <a:r>
              <a:rPr lang="en-GB" noProof="0" dirty="0"/>
              <a:t>Header light blue</a:t>
            </a:r>
          </a:p>
          <a:p>
            <a:pPr lvl="5"/>
            <a:r>
              <a:rPr lang="en-GB" noProof="0" dirty="0"/>
              <a:t>Bullet</a:t>
            </a:r>
          </a:p>
          <a:p>
            <a:pPr lvl="6"/>
            <a:r>
              <a:rPr lang="en-GB" noProof="0" dirty="0"/>
              <a:t>Sub-bullet</a:t>
            </a:r>
          </a:p>
          <a:p>
            <a:pPr lvl="7"/>
            <a:r>
              <a:rPr lang="en-GB" sz="1799" noProof="0" dirty="0"/>
              <a:t>Plain text</a:t>
            </a:r>
          </a:p>
          <a:p>
            <a:pPr lvl="8"/>
            <a:r>
              <a:rPr lang="en-GB" noProof="0" dirty="0"/>
              <a:t>Header dark blue</a:t>
            </a:r>
          </a:p>
        </p:txBody>
      </p:sp>
      <p:grpSp>
        <p:nvGrpSpPr>
          <p:cNvPr id="7" name="Grid" hidden="1"/>
          <p:cNvGrpSpPr/>
          <p:nvPr/>
        </p:nvGrpSpPr>
        <p:grpSpPr>
          <a:xfrm>
            <a:off x="-1" y="-1"/>
            <a:ext cx="12212416" cy="6858004"/>
            <a:chOff x="-2" y="-1"/>
            <a:chExt cx="12218777" cy="6858004"/>
          </a:xfrm>
        </p:grpSpPr>
        <p:sp>
          <p:nvSpPr>
            <p:cNvPr id="8" name="Rechthoek 7"/>
            <p:cNvSpPr/>
            <p:nvPr userDrawn="1"/>
          </p:nvSpPr>
          <p:spPr bwMode="auto">
            <a:xfrm>
              <a:off x="0" y="0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3943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1999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9" name="Rechthoek 8"/>
            <p:cNvSpPr/>
            <p:nvPr userDrawn="1"/>
          </p:nvSpPr>
          <p:spPr bwMode="auto">
            <a:xfrm rot="5400000">
              <a:off x="-3226672" y="3226669"/>
              <a:ext cx="6858003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3943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1999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0" name="Rechthoek 9"/>
            <p:cNvSpPr/>
            <p:nvPr userDrawn="1"/>
          </p:nvSpPr>
          <p:spPr bwMode="auto">
            <a:xfrm rot="5400000">
              <a:off x="8567017" y="3226669"/>
              <a:ext cx="6858003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3943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1999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1" name="Rechthoek 10"/>
            <p:cNvSpPr/>
            <p:nvPr userDrawn="1"/>
          </p:nvSpPr>
          <p:spPr bwMode="auto">
            <a:xfrm>
              <a:off x="0" y="848172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3943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1999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2" name="Rechthoek 11"/>
            <p:cNvSpPr/>
            <p:nvPr userDrawn="1"/>
          </p:nvSpPr>
          <p:spPr bwMode="auto">
            <a:xfrm>
              <a:off x="0" y="6048672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3943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1999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3" name="Rechthoek 12"/>
            <p:cNvSpPr/>
            <p:nvPr userDrawn="1"/>
          </p:nvSpPr>
          <p:spPr bwMode="auto">
            <a:xfrm rot="5400000">
              <a:off x="2670173" y="3327836"/>
              <a:ext cx="6858003" cy="202331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3943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1999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5" name="Rechthoek 14"/>
            <p:cNvSpPr/>
            <p:nvPr userDrawn="1"/>
          </p:nvSpPr>
          <p:spPr bwMode="auto">
            <a:xfrm rot="5400000">
              <a:off x="5568012" y="3327836"/>
              <a:ext cx="6858003" cy="202331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3943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1999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6" name="Rechthoek 15"/>
            <p:cNvSpPr/>
            <p:nvPr userDrawn="1"/>
          </p:nvSpPr>
          <p:spPr bwMode="auto">
            <a:xfrm rot="10800000">
              <a:off x="5360772" y="3549589"/>
              <a:ext cx="6858003" cy="202331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3943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1999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</p:grpSp>
      <p:sp>
        <p:nvSpPr>
          <p:cNvPr id="14" name="Tijdelijke aanduiding voor afbeelding 13"/>
          <p:cNvSpPr>
            <a:spLocks noGrp="1"/>
          </p:cNvSpPr>
          <p:nvPr>
            <p:ph type="pic" sz="quarter" idx="13" hasCustomPrompt="1"/>
          </p:nvPr>
        </p:nvSpPr>
        <p:spPr>
          <a:xfrm>
            <a:off x="6197548" y="1252539"/>
            <a:ext cx="2693669" cy="2297049"/>
          </a:xfrm>
          <a:solidFill>
            <a:schemeClr val="tx2">
              <a:lumMod val="20000"/>
              <a:lumOff val="80000"/>
            </a:schemeClr>
          </a:solidFill>
        </p:spPr>
        <p:txBody>
          <a:bodyPr bIns="180000" anchor="ctr">
            <a:normAutofit/>
          </a:bodyPr>
          <a:lstStyle>
            <a:lvl1pPr marL="0" indent="0" algn="ctr">
              <a:lnSpc>
                <a:spcPct val="250000"/>
              </a:lnSpc>
              <a:buNone/>
              <a:defRPr sz="1399" baseline="0"/>
            </a:lvl1pPr>
          </a:lstStyle>
          <a:p>
            <a:r>
              <a:rPr lang="en-GB" noProof="0" dirty="0"/>
              <a:t>Click here to insert</a:t>
            </a:r>
            <a:br>
              <a:rPr lang="en-GB" noProof="0" dirty="0"/>
            </a:br>
            <a:r>
              <a:rPr lang="en-GB" noProof="0" dirty="0"/>
              <a:t>an image</a:t>
            </a:r>
          </a:p>
        </p:txBody>
      </p:sp>
      <p:sp>
        <p:nvSpPr>
          <p:cNvPr id="17" name="Tijdelijke aanduiding voor afbeelding 13"/>
          <p:cNvSpPr>
            <a:spLocks noGrp="1"/>
          </p:cNvSpPr>
          <p:nvPr>
            <p:ph type="pic" sz="quarter" idx="14" hasCustomPrompt="1"/>
          </p:nvPr>
        </p:nvSpPr>
        <p:spPr>
          <a:xfrm>
            <a:off x="9093878" y="1252539"/>
            <a:ext cx="2693669" cy="2297049"/>
          </a:xfrm>
          <a:solidFill>
            <a:schemeClr val="tx2">
              <a:lumMod val="20000"/>
              <a:lumOff val="80000"/>
            </a:schemeClr>
          </a:solidFill>
        </p:spPr>
        <p:txBody>
          <a:bodyPr bIns="180000" anchor="ctr">
            <a:normAutofit/>
          </a:bodyPr>
          <a:lstStyle>
            <a:lvl1pPr marL="0" indent="0" algn="ctr">
              <a:lnSpc>
                <a:spcPct val="250000"/>
              </a:lnSpc>
              <a:buNone/>
              <a:defRPr sz="1399" baseline="0"/>
            </a:lvl1pPr>
          </a:lstStyle>
          <a:p>
            <a:r>
              <a:rPr lang="en-GB" noProof="0" dirty="0"/>
              <a:t>Click here to insert</a:t>
            </a:r>
            <a:br>
              <a:rPr lang="en-GB" noProof="0" dirty="0"/>
            </a:br>
            <a:r>
              <a:rPr lang="en-GB" noProof="0" dirty="0"/>
              <a:t>an image</a:t>
            </a:r>
          </a:p>
        </p:txBody>
      </p:sp>
      <p:sp>
        <p:nvSpPr>
          <p:cNvPr id="18" name="Tijdelijke aanduiding voor afbeelding 13"/>
          <p:cNvSpPr>
            <a:spLocks noGrp="1"/>
          </p:cNvSpPr>
          <p:nvPr>
            <p:ph type="pic" sz="quarter" idx="15" hasCustomPrompt="1"/>
          </p:nvPr>
        </p:nvSpPr>
        <p:spPr>
          <a:xfrm>
            <a:off x="6197548" y="3751624"/>
            <a:ext cx="2693669" cy="2297049"/>
          </a:xfrm>
          <a:solidFill>
            <a:schemeClr val="tx2">
              <a:lumMod val="20000"/>
              <a:lumOff val="80000"/>
            </a:schemeClr>
          </a:solidFill>
        </p:spPr>
        <p:txBody>
          <a:bodyPr bIns="180000" anchor="ctr">
            <a:normAutofit/>
          </a:bodyPr>
          <a:lstStyle>
            <a:lvl1pPr marL="0" indent="0" algn="ctr">
              <a:lnSpc>
                <a:spcPct val="250000"/>
              </a:lnSpc>
              <a:buNone/>
              <a:defRPr sz="1399" baseline="0"/>
            </a:lvl1pPr>
          </a:lstStyle>
          <a:p>
            <a:r>
              <a:rPr lang="en-GB" noProof="0" dirty="0"/>
              <a:t>Click here to insert</a:t>
            </a:r>
            <a:br>
              <a:rPr lang="en-GB" noProof="0" dirty="0"/>
            </a:br>
            <a:r>
              <a:rPr lang="en-GB" noProof="0" dirty="0"/>
              <a:t>an image</a:t>
            </a:r>
          </a:p>
        </p:txBody>
      </p:sp>
      <p:sp>
        <p:nvSpPr>
          <p:cNvPr id="19" name="Tijdelijke aanduiding voor afbeelding 13"/>
          <p:cNvSpPr>
            <a:spLocks noGrp="1"/>
          </p:cNvSpPr>
          <p:nvPr>
            <p:ph type="pic" sz="quarter" idx="16" hasCustomPrompt="1"/>
          </p:nvPr>
        </p:nvSpPr>
        <p:spPr>
          <a:xfrm>
            <a:off x="9093878" y="3751624"/>
            <a:ext cx="2693669" cy="2297049"/>
          </a:xfrm>
          <a:solidFill>
            <a:schemeClr val="tx2">
              <a:lumMod val="20000"/>
              <a:lumOff val="80000"/>
            </a:schemeClr>
          </a:solidFill>
        </p:spPr>
        <p:txBody>
          <a:bodyPr bIns="180000" anchor="ctr">
            <a:normAutofit/>
          </a:bodyPr>
          <a:lstStyle>
            <a:lvl1pPr marL="0" indent="0" algn="ctr">
              <a:lnSpc>
                <a:spcPct val="250000"/>
              </a:lnSpc>
              <a:buNone/>
              <a:defRPr sz="1399" baseline="0"/>
            </a:lvl1pPr>
          </a:lstStyle>
          <a:p>
            <a:r>
              <a:rPr lang="en-GB" noProof="0" dirty="0"/>
              <a:t>Click here to insert</a:t>
            </a:r>
            <a:br>
              <a:rPr lang="en-GB" noProof="0" dirty="0"/>
            </a:br>
            <a:r>
              <a:rPr lang="en-GB" noProof="0" dirty="0"/>
              <a:t>an image</a:t>
            </a:r>
          </a:p>
        </p:txBody>
      </p:sp>
      <p:sp>
        <p:nvSpPr>
          <p:cNvPr id="20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9128030" y="6473106"/>
            <a:ext cx="27433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99">
                <a:solidFill>
                  <a:schemeClr val="bg1"/>
                </a:solidFill>
              </a:defRPr>
            </a:lvl1pPr>
          </a:lstStyle>
          <a:p>
            <a:fld id="{5D7A577C-6C69-4BE2-AFBA-F975CC2B064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58960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&amp; Image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Title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 hasCustomPrompt="1"/>
          </p:nvPr>
        </p:nvSpPr>
        <p:spPr>
          <a:xfrm>
            <a:off x="404452" y="1252836"/>
            <a:ext cx="5590435" cy="4795836"/>
          </a:xfrm>
        </p:spPr>
        <p:txBody>
          <a:bodyPr vert="horz"/>
          <a:lstStyle/>
          <a:p>
            <a:pPr lvl="0"/>
            <a:r>
              <a:rPr lang="en-GB" noProof="0" dirty="0"/>
              <a:t>Bullet</a:t>
            </a:r>
          </a:p>
          <a:p>
            <a:pPr lvl="1"/>
            <a:r>
              <a:rPr lang="en-GB" noProof="0" dirty="0"/>
              <a:t>Sub-bullet</a:t>
            </a:r>
          </a:p>
          <a:p>
            <a:pPr lvl="2"/>
            <a:r>
              <a:rPr lang="en-GB" noProof="0" dirty="0"/>
              <a:t>Plain text</a:t>
            </a:r>
          </a:p>
          <a:p>
            <a:pPr lvl="3"/>
            <a:r>
              <a:rPr lang="en-GB" noProof="0" dirty="0"/>
              <a:t>Header dark blue</a:t>
            </a:r>
          </a:p>
          <a:p>
            <a:pPr lvl="4"/>
            <a:r>
              <a:rPr lang="en-GB" noProof="0" dirty="0"/>
              <a:t>Header light blue</a:t>
            </a:r>
          </a:p>
          <a:p>
            <a:pPr lvl="5"/>
            <a:r>
              <a:rPr lang="en-GB" noProof="0" dirty="0"/>
              <a:t>Bullet</a:t>
            </a:r>
          </a:p>
          <a:p>
            <a:pPr lvl="6"/>
            <a:r>
              <a:rPr lang="en-GB" noProof="0" dirty="0"/>
              <a:t>Sub-bullet</a:t>
            </a:r>
          </a:p>
          <a:p>
            <a:pPr lvl="7"/>
            <a:r>
              <a:rPr lang="en-GB" sz="1799" noProof="0" dirty="0"/>
              <a:t>Plain text</a:t>
            </a:r>
          </a:p>
          <a:p>
            <a:pPr lvl="8"/>
            <a:r>
              <a:rPr lang="en-GB" noProof="0" dirty="0"/>
              <a:t>Header dark blue</a:t>
            </a:r>
          </a:p>
        </p:txBody>
      </p:sp>
      <p:grpSp>
        <p:nvGrpSpPr>
          <p:cNvPr id="7" name="Grid" hidden="1"/>
          <p:cNvGrpSpPr/>
          <p:nvPr/>
        </p:nvGrpSpPr>
        <p:grpSpPr>
          <a:xfrm>
            <a:off x="-2" y="-1"/>
            <a:ext cx="12192003" cy="6858004"/>
            <a:chOff x="-2" y="-1"/>
            <a:chExt cx="12198353" cy="6858004"/>
          </a:xfrm>
        </p:grpSpPr>
        <p:sp>
          <p:nvSpPr>
            <p:cNvPr id="8" name="Rechthoek 7"/>
            <p:cNvSpPr/>
            <p:nvPr userDrawn="1"/>
          </p:nvSpPr>
          <p:spPr bwMode="auto">
            <a:xfrm>
              <a:off x="0" y="0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3943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1999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9" name="Rechthoek 8"/>
            <p:cNvSpPr/>
            <p:nvPr userDrawn="1"/>
          </p:nvSpPr>
          <p:spPr bwMode="auto">
            <a:xfrm rot="5400000">
              <a:off x="-3226672" y="3226669"/>
              <a:ext cx="6858003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3943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1999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0" name="Rechthoek 9"/>
            <p:cNvSpPr/>
            <p:nvPr userDrawn="1"/>
          </p:nvSpPr>
          <p:spPr bwMode="auto">
            <a:xfrm rot="5400000">
              <a:off x="8567017" y="3226669"/>
              <a:ext cx="6858003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3943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1999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1" name="Rechthoek 10"/>
            <p:cNvSpPr/>
            <p:nvPr userDrawn="1"/>
          </p:nvSpPr>
          <p:spPr bwMode="auto">
            <a:xfrm>
              <a:off x="0" y="848172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3943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1999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2" name="Rechthoek 11"/>
            <p:cNvSpPr/>
            <p:nvPr userDrawn="1"/>
          </p:nvSpPr>
          <p:spPr bwMode="auto">
            <a:xfrm>
              <a:off x="0" y="6048672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3943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1999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3" name="Rechthoek 12"/>
            <p:cNvSpPr/>
            <p:nvPr userDrawn="1"/>
          </p:nvSpPr>
          <p:spPr bwMode="auto">
            <a:xfrm rot="5400000">
              <a:off x="2670173" y="3327836"/>
              <a:ext cx="6858003" cy="202331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3943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1999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5" name="Rechthoek 14"/>
            <p:cNvSpPr/>
            <p:nvPr userDrawn="1"/>
          </p:nvSpPr>
          <p:spPr bwMode="auto">
            <a:xfrm rot="5400000">
              <a:off x="5568012" y="3327836"/>
              <a:ext cx="6858003" cy="202331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3943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1999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</p:grpSp>
      <p:sp>
        <p:nvSpPr>
          <p:cNvPr id="14" name="Tijdelijke aanduiding voor afbeelding 13"/>
          <p:cNvSpPr>
            <a:spLocks noGrp="1"/>
          </p:cNvSpPr>
          <p:nvPr>
            <p:ph type="pic" sz="quarter" idx="13" hasCustomPrompt="1"/>
          </p:nvPr>
        </p:nvSpPr>
        <p:spPr>
          <a:xfrm>
            <a:off x="6197113" y="1252538"/>
            <a:ext cx="2693669" cy="4796134"/>
          </a:xfrm>
          <a:solidFill>
            <a:schemeClr val="tx2">
              <a:lumMod val="20000"/>
              <a:lumOff val="80000"/>
            </a:schemeClr>
          </a:solidFill>
        </p:spPr>
        <p:txBody>
          <a:bodyPr bIns="180000" anchor="ctr">
            <a:normAutofit/>
          </a:bodyPr>
          <a:lstStyle>
            <a:lvl1pPr marL="0" indent="0" algn="ctr">
              <a:lnSpc>
                <a:spcPct val="250000"/>
              </a:lnSpc>
              <a:buNone/>
              <a:defRPr sz="1399" baseline="0"/>
            </a:lvl1pPr>
          </a:lstStyle>
          <a:p>
            <a:r>
              <a:rPr lang="en-GB" noProof="0" dirty="0"/>
              <a:t>Click here to insert</a:t>
            </a:r>
            <a:br>
              <a:rPr lang="en-GB" noProof="0" dirty="0"/>
            </a:br>
            <a:r>
              <a:rPr lang="en-GB" noProof="0" dirty="0"/>
              <a:t>an image</a:t>
            </a:r>
          </a:p>
        </p:txBody>
      </p:sp>
      <p:sp>
        <p:nvSpPr>
          <p:cNvPr id="17" name="Tijdelijke aanduiding voor afbeelding 13"/>
          <p:cNvSpPr>
            <a:spLocks noGrp="1"/>
          </p:cNvSpPr>
          <p:nvPr>
            <p:ph type="pic" sz="quarter" idx="14" hasCustomPrompt="1"/>
          </p:nvPr>
        </p:nvSpPr>
        <p:spPr>
          <a:xfrm>
            <a:off x="9093443" y="1252538"/>
            <a:ext cx="2693669" cy="4796134"/>
          </a:xfrm>
          <a:solidFill>
            <a:schemeClr val="tx2">
              <a:lumMod val="20000"/>
              <a:lumOff val="80000"/>
            </a:schemeClr>
          </a:solidFill>
        </p:spPr>
        <p:txBody>
          <a:bodyPr bIns="180000" anchor="ctr">
            <a:normAutofit/>
          </a:bodyPr>
          <a:lstStyle>
            <a:lvl1pPr marL="0" indent="0" algn="ctr">
              <a:lnSpc>
                <a:spcPct val="250000"/>
              </a:lnSpc>
              <a:buNone/>
              <a:defRPr sz="1399" baseline="0"/>
            </a:lvl1pPr>
          </a:lstStyle>
          <a:p>
            <a:r>
              <a:rPr lang="en-GB" noProof="0" dirty="0"/>
              <a:t>Click here to insert</a:t>
            </a:r>
            <a:br>
              <a:rPr lang="en-GB" noProof="0" dirty="0"/>
            </a:br>
            <a:r>
              <a:rPr lang="en-GB" noProof="0" dirty="0"/>
              <a:t>an image</a:t>
            </a:r>
          </a:p>
        </p:txBody>
      </p:sp>
      <p:sp>
        <p:nvSpPr>
          <p:cNvPr id="1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9128030" y="6473106"/>
            <a:ext cx="27433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99">
                <a:solidFill>
                  <a:schemeClr val="bg1"/>
                </a:solidFill>
              </a:defRPr>
            </a:lvl1pPr>
          </a:lstStyle>
          <a:p>
            <a:fld id="{5D7A577C-6C69-4BE2-AFBA-F975CC2B064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913216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aph 100%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Title</a:t>
            </a:r>
          </a:p>
        </p:txBody>
      </p:sp>
      <p:grpSp>
        <p:nvGrpSpPr>
          <p:cNvPr id="7" name="Grid" hidden="1"/>
          <p:cNvGrpSpPr/>
          <p:nvPr/>
        </p:nvGrpSpPr>
        <p:grpSpPr>
          <a:xfrm>
            <a:off x="-2" y="-1"/>
            <a:ext cx="12192003" cy="6858003"/>
            <a:chOff x="-2" y="-1"/>
            <a:chExt cx="12198353" cy="6858003"/>
          </a:xfrm>
        </p:grpSpPr>
        <p:sp>
          <p:nvSpPr>
            <p:cNvPr id="8" name="Rechthoek 7"/>
            <p:cNvSpPr/>
            <p:nvPr userDrawn="1"/>
          </p:nvSpPr>
          <p:spPr bwMode="auto">
            <a:xfrm>
              <a:off x="0" y="0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3943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1999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9" name="Rechthoek 8"/>
            <p:cNvSpPr/>
            <p:nvPr userDrawn="1"/>
          </p:nvSpPr>
          <p:spPr bwMode="auto">
            <a:xfrm rot="5400000">
              <a:off x="-3226672" y="3226669"/>
              <a:ext cx="6858003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3943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1999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0" name="Rechthoek 9"/>
            <p:cNvSpPr/>
            <p:nvPr userDrawn="1"/>
          </p:nvSpPr>
          <p:spPr bwMode="auto">
            <a:xfrm rot="5400000">
              <a:off x="8567017" y="3226669"/>
              <a:ext cx="6858003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3943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1999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1" name="Rechthoek 10"/>
            <p:cNvSpPr/>
            <p:nvPr userDrawn="1"/>
          </p:nvSpPr>
          <p:spPr bwMode="auto">
            <a:xfrm>
              <a:off x="0" y="848172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3943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1999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2" name="Rechthoek 11"/>
            <p:cNvSpPr/>
            <p:nvPr userDrawn="1"/>
          </p:nvSpPr>
          <p:spPr bwMode="auto">
            <a:xfrm>
              <a:off x="0" y="6048672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3943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1999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</p:grpSp>
      <p:sp>
        <p:nvSpPr>
          <p:cNvPr id="4" name="Tijdelijke aanduiding voor grafiek 3"/>
          <p:cNvSpPr>
            <a:spLocks noGrp="1"/>
          </p:cNvSpPr>
          <p:nvPr>
            <p:ph type="chart" sz="quarter" idx="13" hasCustomPrompt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 bIns="180000" anchor="ctr">
            <a:normAutofit/>
          </a:bodyPr>
          <a:lstStyle>
            <a:lvl1pPr marL="0" indent="0" algn="ctr">
              <a:lnSpc>
                <a:spcPct val="250000"/>
              </a:lnSpc>
              <a:buNone/>
              <a:defRPr sz="1399" baseline="0"/>
            </a:lvl1pPr>
          </a:lstStyle>
          <a:p>
            <a:r>
              <a:rPr lang="en-GB" noProof="0" dirty="0"/>
              <a:t>Click here to insert</a:t>
            </a:r>
            <a:br>
              <a:rPr lang="en-GB" noProof="0" dirty="0"/>
            </a:br>
            <a:r>
              <a:rPr lang="en-GB" noProof="0" dirty="0"/>
              <a:t>a graph</a:t>
            </a:r>
          </a:p>
        </p:txBody>
      </p:sp>
      <p:sp>
        <p:nvSpPr>
          <p:cNvPr id="13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9128030" y="6473106"/>
            <a:ext cx="27433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99">
                <a:solidFill>
                  <a:schemeClr val="bg1"/>
                </a:solidFill>
              </a:defRPr>
            </a:lvl1pPr>
          </a:lstStyle>
          <a:p>
            <a:fld id="{5D7A577C-6C69-4BE2-AFBA-F975CC2B064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413292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deo 100%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Title</a:t>
            </a:r>
          </a:p>
        </p:txBody>
      </p:sp>
      <p:grpSp>
        <p:nvGrpSpPr>
          <p:cNvPr id="7" name="Grid" hidden="1"/>
          <p:cNvGrpSpPr/>
          <p:nvPr/>
        </p:nvGrpSpPr>
        <p:grpSpPr>
          <a:xfrm>
            <a:off x="-2" y="-1"/>
            <a:ext cx="12192003" cy="6858003"/>
            <a:chOff x="-2" y="-1"/>
            <a:chExt cx="12198353" cy="6858003"/>
          </a:xfrm>
        </p:grpSpPr>
        <p:sp>
          <p:nvSpPr>
            <p:cNvPr id="8" name="Rechthoek 7"/>
            <p:cNvSpPr/>
            <p:nvPr userDrawn="1"/>
          </p:nvSpPr>
          <p:spPr bwMode="auto">
            <a:xfrm>
              <a:off x="0" y="0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3943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1999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9" name="Rechthoek 8"/>
            <p:cNvSpPr/>
            <p:nvPr userDrawn="1"/>
          </p:nvSpPr>
          <p:spPr bwMode="auto">
            <a:xfrm rot="5400000">
              <a:off x="-3226672" y="3226669"/>
              <a:ext cx="6858003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3943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1999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0" name="Rechthoek 9"/>
            <p:cNvSpPr/>
            <p:nvPr userDrawn="1"/>
          </p:nvSpPr>
          <p:spPr bwMode="auto">
            <a:xfrm rot="5400000">
              <a:off x="8567017" y="3226669"/>
              <a:ext cx="6858003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3943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1999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1" name="Rechthoek 10"/>
            <p:cNvSpPr/>
            <p:nvPr userDrawn="1"/>
          </p:nvSpPr>
          <p:spPr bwMode="auto">
            <a:xfrm>
              <a:off x="0" y="848172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3943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1999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2" name="Rechthoek 11"/>
            <p:cNvSpPr/>
            <p:nvPr userDrawn="1"/>
          </p:nvSpPr>
          <p:spPr bwMode="auto">
            <a:xfrm>
              <a:off x="0" y="6048672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3943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1999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</p:grpSp>
      <p:sp>
        <p:nvSpPr>
          <p:cNvPr id="13" name="Tijdelijke aanduiding voor media 12"/>
          <p:cNvSpPr>
            <a:spLocks noGrp="1"/>
          </p:cNvSpPr>
          <p:nvPr>
            <p:ph type="media" sz="quarter" idx="13" hasCustomPrompt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 bIns="180000" anchor="ctr">
            <a:normAutofit/>
          </a:bodyPr>
          <a:lstStyle>
            <a:lvl1pPr marL="0" indent="0" algn="ctr">
              <a:lnSpc>
                <a:spcPct val="250000"/>
              </a:lnSpc>
              <a:buNone/>
              <a:defRPr sz="1399" baseline="0"/>
            </a:lvl1pPr>
          </a:lstStyle>
          <a:p>
            <a:r>
              <a:rPr lang="en-GB" noProof="0" dirty="0"/>
              <a:t>Click here to insert</a:t>
            </a:r>
            <a:br>
              <a:rPr lang="en-GB" noProof="0" dirty="0"/>
            </a:br>
            <a:r>
              <a:rPr lang="en-GB" noProof="0" dirty="0"/>
              <a:t>a video</a:t>
            </a:r>
          </a:p>
        </p:txBody>
      </p:sp>
      <p:sp>
        <p:nvSpPr>
          <p:cNvPr id="14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9128030" y="6473106"/>
            <a:ext cx="27433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99">
                <a:solidFill>
                  <a:schemeClr val="bg1"/>
                </a:solidFill>
              </a:defRPr>
            </a:lvl1pPr>
          </a:lstStyle>
          <a:p>
            <a:fld id="{5D7A577C-6C69-4BE2-AFBA-F975CC2B064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46494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tekst 5"/>
          <p:cNvSpPr>
            <a:spLocks noGrp="1"/>
          </p:cNvSpPr>
          <p:nvPr>
            <p:ph type="body" sz="quarter" idx="12" hasCustomPrompt="1"/>
          </p:nvPr>
        </p:nvSpPr>
        <p:spPr>
          <a:xfrm>
            <a:off x="1" y="2"/>
            <a:ext cx="12192000" cy="4521939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>
              <a:buNone/>
              <a:defRPr sz="100">
                <a:solidFill>
                  <a:schemeClr val="bg2"/>
                </a:solidFill>
              </a:defRPr>
            </a:lvl1pPr>
          </a:lstStyle>
          <a:p>
            <a:pPr lvl="0"/>
            <a:r>
              <a:rPr lang="en-GB" noProof="0" dirty="0"/>
              <a:t>..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89887" y="1052736"/>
            <a:ext cx="10219813" cy="1656184"/>
          </a:xfrm>
        </p:spPr>
        <p:txBody>
          <a:bodyPr/>
          <a:lstStyle>
            <a:lvl1pPr algn="l">
              <a:defRPr sz="5397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Title closure</a:t>
            </a:r>
          </a:p>
        </p:txBody>
      </p:sp>
      <p:pic>
        <p:nvPicPr>
          <p:cNvPr id="21" name="Picture 7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42058" y="4888656"/>
            <a:ext cx="2620300" cy="117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id" hidden="1"/>
          <p:cNvGrpSpPr/>
          <p:nvPr/>
        </p:nvGrpSpPr>
        <p:grpSpPr>
          <a:xfrm>
            <a:off x="-3" y="-1"/>
            <a:ext cx="12192004" cy="6858004"/>
            <a:chOff x="-3" y="-1"/>
            <a:chExt cx="12198354" cy="6858004"/>
          </a:xfrm>
        </p:grpSpPr>
        <p:sp>
          <p:nvSpPr>
            <p:cNvPr id="12" name="Rechthoek 11"/>
            <p:cNvSpPr/>
            <p:nvPr userDrawn="1"/>
          </p:nvSpPr>
          <p:spPr bwMode="auto">
            <a:xfrm>
              <a:off x="0" y="0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3943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1999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3" name="Rechthoek 12"/>
            <p:cNvSpPr/>
            <p:nvPr userDrawn="1"/>
          </p:nvSpPr>
          <p:spPr bwMode="auto">
            <a:xfrm rot="5400000">
              <a:off x="-3205847" y="3205844"/>
              <a:ext cx="6858003" cy="446316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3943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1999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4" name="Rechthoek 13"/>
            <p:cNvSpPr/>
            <p:nvPr userDrawn="1"/>
          </p:nvSpPr>
          <p:spPr bwMode="auto">
            <a:xfrm rot="5400000">
              <a:off x="8567017" y="3226669"/>
              <a:ext cx="6858003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3943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1999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5" name="Rechthoek 14"/>
            <p:cNvSpPr/>
            <p:nvPr userDrawn="1"/>
          </p:nvSpPr>
          <p:spPr bwMode="auto">
            <a:xfrm>
              <a:off x="0" y="848172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3943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1999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6" name="Rechthoek 15"/>
            <p:cNvSpPr/>
            <p:nvPr userDrawn="1"/>
          </p:nvSpPr>
          <p:spPr bwMode="auto">
            <a:xfrm>
              <a:off x="0" y="6048672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3943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1999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</p:grpSp>
      <p:sp>
        <p:nvSpPr>
          <p:cNvPr id="19" name="Rechthoek 18"/>
          <p:cNvSpPr/>
          <p:nvPr/>
        </p:nvSpPr>
        <p:spPr bwMode="auto">
          <a:xfrm>
            <a:off x="0" y="6453336"/>
            <a:ext cx="12192000" cy="404664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vert="horz" wrap="square" lIns="91392" tIns="45696" rIns="91392" bIns="45696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3943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</a:pPr>
            <a:endParaRPr kumimoji="0" lang="en-GB" sz="1999" b="0" i="0" u="none" strike="noStrike" cap="none" normalizeH="0" baseline="0" noProof="0" dirty="0">
              <a:ln>
                <a:noFill/>
              </a:ln>
              <a:solidFill>
                <a:schemeClr val="bg1"/>
              </a:solidFill>
              <a:effectLst/>
              <a:latin typeface="Minion" pitchFamily="2" charset="0"/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1531" y="6543376"/>
            <a:ext cx="3586882" cy="270000"/>
          </a:xfrm>
          <a:prstGeom prst="rect">
            <a:avLst/>
          </a:prstGeom>
        </p:spPr>
      </p:pic>
      <p:sp>
        <p:nvSpPr>
          <p:cNvPr id="18" name="Rechthoek 19"/>
          <p:cNvSpPr/>
          <p:nvPr/>
        </p:nvSpPr>
        <p:spPr bwMode="auto">
          <a:xfrm>
            <a:off x="6096000" y="6453336"/>
            <a:ext cx="6096000" cy="404664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vert="horz" wrap="square" lIns="91392" tIns="45696" rIns="91392" bIns="45696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3943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</a:pPr>
            <a:endParaRPr kumimoji="0" lang="en-GB" sz="1999" b="0" i="0" u="none" strike="noStrike" cap="none" normalizeH="0" baseline="0" noProof="0" dirty="0">
              <a:ln>
                <a:noFill/>
              </a:ln>
              <a:solidFill>
                <a:schemeClr val="bg1"/>
              </a:solidFill>
              <a:effectLst/>
              <a:latin typeface="Minion" pitchFamily="2" charset="0"/>
            </a:endParaRPr>
          </a:p>
        </p:txBody>
      </p:sp>
      <p:sp>
        <p:nvSpPr>
          <p:cNvPr id="20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9128030" y="6473106"/>
            <a:ext cx="27433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99">
                <a:solidFill>
                  <a:schemeClr val="bg1"/>
                </a:solidFill>
              </a:defRPr>
            </a:lvl1pPr>
          </a:lstStyle>
          <a:p>
            <a:fld id="{5D7A577C-6C69-4BE2-AFBA-F975CC2B064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992947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>
        <p:tmplLst>
          <p:tmpl>
            <p:tnLst>
              <p:par>
                <p:cTn presetID="2" presetClass="entr" presetSubtype="1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1">
            <p:tnLst>
              <p:par>
                <p:cTn presetID="2" presetClass="entr" presetSubtype="1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" grpId="0"/>
    </p:bld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tekst 5"/>
          <p:cNvSpPr>
            <a:spLocks noGrp="1"/>
          </p:cNvSpPr>
          <p:nvPr>
            <p:ph type="body" sz="quarter" idx="13" hasCustomPrompt="1"/>
          </p:nvPr>
        </p:nvSpPr>
        <p:spPr>
          <a:xfrm>
            <a:off x="1" y="-1"/>
            <a:ext cx="12191999" cy="4521941"/>
          </a:xfrm>
          <a:solidFill>
            <a:srgbClr val="8592BC"/>
          </a:solidFill>
        </p:spPr>
        <p:txBody>
          <a:bodyPr>
            <a:normAutofit/>
          </a:bodyPr>
          <a:lstStyle>
            <a:lvl1pPr marL="0" indent="0">
              <a:buNone/>
              <a:defRPr sz="100">
                <a:solidFill>
                  <a:schemeClr val="bg2"/>
                </a:solidFill>
              </a:defRPr>
            </a:lvl1pPr>
          </a:lstStyle>
          <a:p>
            <a:pPr lvl="0"/>
            <a:r>
              <a:rPr lang="en-GB" noProof="0" dirty="0"/>
              <a:t>..</a:t>
            </a:r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sz="quarter" idx="12" hasCustomPrompt="1"/>
          </p:nvPr>
        </p:nvSpPr>
        <p:spPr>
          <a:xfrm>
            <a:off x="1" y="2"/>
            <a:ext cx="12192000" cy="3719335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>
              <a:buNone/>
              <a:defRPr sz="100">
                <a:solidFill>
                  <a:schemeClr val="bg2"/>
                </a:solidFill>
              </a:defRPr>
            </a:lvl1pPr>
          </a:lstStyle>
          <a:p>
            <a:pPr lvl="0"/>
            <a:r>
              <a:rPr lang="en-GB" noProof="0" dirty="0"/>
              <a:t>..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89887" y="1052736"/>
            <a:ext cx="10219813" cy="1656184"/>
          </a:xfrm>
        </p:spPr>
        <p:txBody>
          <a:bodyPr/>
          <a:lstStyle>
            <a:lvl1pPr algn="l">
              <a:defRPr sz="5397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Title presentation</a:t>
            </a:r>
          </a:p>
        </p:txBody>
      </p:sp>
      <p:sp>
        <p:nvSpPr>
          <p:cNvPr id="20" name="Tijdelijke aanduiding voor tekst 19"/>
          <p:cNvSpPr>
            <a:spLocks noGrp="1"/>
          </p:cNvSpPr>
          <p:nvPr>
            <p:ph type="body" sz="quarter" idx="14" hasCustomPrompt="1"/>
          </p:nvPr>
        </p:nvSpPr>
        <p:spPr>
          <a:xfrm>
            <a:off x="1489887" y="3934610"/>
            <a:ext cx="6914724" cy="393700"/>
          </a:xfrm>
        </p:spPr>
        <p:txBody>
          <a:bodyPr anchor="ctr">
            <a:normAutofit/>
          </a:bodyPr>
          <a:lstStyle>
            <a:lvl1pPr marL="0" indent="0">
              <a:buNone/>
              <a:defRPr sz="2399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dirty="0"/>
              <a:t>Subtitle presentation</a:t>
            </a:r>
          </a:p>
        </p:txBody>
      </p:sp>
      <p:pic>
        <p:nvPicPr>
          <p:cNvPr id="21" name="Picture 7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42058" y="4888656"/>
            <a:ext cx="2620300" cy="117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7463440" y="3934685"/>
            <a:ext cx="4324107" cy="39412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2399">
                <a:solidFill>
                  <a:schemeClr val="bg1"/>
                </a:solidFill>
              </a:defRPr>
            </a:lvl1pPr>
          </a:lstStyle>
          <a:p>
            <a:endParaRPr lang="en-GB" noProof="0" dirty="0"/>
          </a:p>
        </p:txBody>
      </p:sp>
      <p:sp>
        <p:nvSpPr>
          <p:cNvPr id="19" name="Rechthoek 18"/>
          <p:cNvSpPr/>
          <p:nvPr userDrawn="1"/>
        </p:nvSpPr>
        <p:spPr bwMode="auto">
          <a:xfrm>
            <a:off x="0" y="6453336"/>
            <a:ext cx="12192000" cy="404664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vert="horz" wrap="square" lIns="91392" tIns="45696" rIns="91392" bIns="45696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3943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</a:pPr>
            <a:endParaRPr kumimoji="0" lang="en-GB" sz="1999" b="0" i="0" u="none" strike="noStrike" cap="none" normalizeH="0" baseline="0" noProof="0" dirty="0">
              <a:ln>
                <a:noFill/>
              </a:ln>
              <a:solidFill>
                <a:schemeClr val="bg1"/>
              </a:solidFill>
              <a:effectLst/>
              <a:latin typeface="Minion" pitchFamily="2" charset="0"/>
            </a:endParaRPr>
          </a:p>
        </p:txBody>
      </p:sp>
      <p:grpSp>
        <p:nvGrpSpPr>
          <p:cNvPr id="11" name="Grid" hidden="1"/>
          <p:cNvGrpSpPr/>
          <p:nvPr userDrawn="1"/>
        </p:nvGrpSpPr>
        <p:grpSpPr>
          <a:xfrm>
            <a:off x="-3" y="-1"/>
            <a:ext cx="12192004" cy="6858004"/>
            <a:chOff x="-3" y="-1"/>
            <a:chExt cx="12198354" cy="6858004"/>
          </a:xfrm>
        </p:grpSpPr>
        <p:sp>
          <p:nvSpPr>
            <p:cNvPr id="12" name="Rechthoek 11"/>
            <p:cNvSpPr/>
            <p:nvPr userDrawn="1"/>
          </p:nvSpPr>
          <p:spPr bwMode="auto">
            <a:xfrm>
              <a:off x="0" y="0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3943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1999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3" name="Rechthoek 12"/>
            <p:cNvSpPr/>
            <p:nvPr userDrawn="1"/>
          </p:nvSpPr>
          <p:spPr bwMode="auto">
            <a:xfrm rot="5400000">
              <a:off x="-3205847" y="3205844"/>
              <a:ext cx="6858003" cy="446316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3943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1999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4" name="Rechthoek 13"/>
            <p:cNvSpPr/>
            <p:nvPr userDrawn="1"/>
          </p:nvSpPr>
          <p:spPr bwMode="auto">
            <a:xfrm rot="5400000">
              <a:off x="8567017" y="3226669"/>
              <a:ext cx="6858003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3943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1999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5" name="Rechthoek 14"/>
            <p:cNvSpPr/>
            <p:nvPr userDrawn="1"/>
          </p:nvSpPr>
          <p:spPr bwMode="auto">
            <a:xfrm>
              <a:off x="0" y="848172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3943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1999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6" name="Rechthoek 15"/>
            <p:cNvSpPr/>
            <p:nvPr userDrawn="1"/>
          </p:nvSpPr>
          <p:spPr bwMode="auto">
            <a:xfrm>
              <a:off x="0" y="6048672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3943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1999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</p:grp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1531" y="6543376"/>
            <a:ext cx="3586882" cy="270000"/>
          </a:xfrm>
          <a:prstGeom prst="rect">
            <a:avLst/>
          </a:prstGeom>
        </p:spPr>
      </p:pic>
      <p:sp>
        <p:nvSpPr>
          <p:cNvPr id="18" name="Rechthoek 19"/>
          <p:cNvSpPr/>
          <p:nvPr userDrawn="1"/>
        </p:nvSpPr>
        <p:spPr bwMode="auto">
          <a:xfrm>
            <a:off x="6096000" y="6453336"/>
            <a:ext cx="6096000" cy="404664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vert="horz" wrap="square" lIns="91392" tIns="45696" rIns="91392" bIns="45696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3943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</a:pPr>
            <a:endParaRPr kumimoji="0" lang="en-GB" sz="1999" b="0" i="0" u="none" strike="noStrike" cap="none" normalizeH="0" baseline="0" noProof="0" dirty="0">
              <a:ln>
                <a:noFill/>
              </a:ln>
              <a:solidFill>
                <a:schemeClr val="bg1"/>
              </a:solidFill>
              <a:effectLst/>
              <a:latin typeface="Minion" pitchFamily="2" charset="0"/>
            </a:endParaRPr>
          </a:p>
        </p:txBody>
      </p:sp>
      <p:sp>
        <p:nvSpPr>
          <p:cNvPr id="22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9128030" y="6473106"/>
            <a:ext cx="27433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99">
                <a:solidFill>
                  <a:schemeClr val="bg1"/>
                </a:solidFill>
              </a:defRPr>
            </a:lvl1pPr>
          </a:lstStyle>
          <a:p>
            <a:fld id="{5EE7099E-8998-4851-915A-4F483180829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0589079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75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>
        <p:tmplLst>
          <p:tmpl>
            <p:tnLst>
              <p:par>
                <p:cTn presetID="2" presetClass="entr" presetSubtype="1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1">
            <p:tnLst>
              <p:par>
                <p:cTn presetID="2" presetClass="entr" presetSubtype="1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" grpId="0" build="p" animBg="1">
        <p:tmplLst>
          <p:tmpl>
            <p:tnLst>
              <p:par>
                <p:cTn presetID="2" presetClass="entr" presetSubtype="1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1">
            <p:tnLst>
              <p:par>
                <p:cTn presetID="2" presetClass="entr" presetSubtype="1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" grpId="0"/>
      <p:bldP spid="20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10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750"/>
                        <p:tgtEl>
                          <p:spTgt spid="2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" grpId="0"/>
    </p:bld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C7CBF9-4858-4255-A4FC-942F58E38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0D2C719-C91B-45C8-B3DD-2A99ABC310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DB90E33-6181-46C7-BFA0-A0C5B16AE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2138865-3719-4639-84F4-B6014C03D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005664F-2C99-43B8-99F1-53DC1D23D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17DC8-0EA5-4108-A61F-0199D86D57B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2018266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0B5E66-201A-6055-D0BB-06809F808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C3E705-0838-CF53-E96A-73E48C57A1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67094E-4B11-C870-B0A3-2526ADFDC4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BF1366-6E14-EF5F-5A62-4CAFB9FF6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B4692-A5BC-4E76-AC31-B134C2838BE1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4E34F4-A4FC-C917-37D8-523E1BC2E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9F2181-5D5E-3A26-1E20-8E2FEF00F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CA91A-875F-413C-B50F-1304DC1E8C3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9568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DFF9BF-A906-E46D-B6F2-E001C89A2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89897F-6E68-3B3B-A664-F58E3D0DD9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450571-A90F-373A-096B-FD68ABCC93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5552DA2-5A26-AB4A-276C-D5C7023209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A7B1FC-40B8-5E00-0802-A8AC963A5D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5552C77-15EF-CAA2-15DB-AACB4B260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B4692-A5BC-4E76-AC31-B134C2838BE1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33F777A-70BB-8286-C644-9AEE150882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68870FA-FF3D-798D-CC3B-A325F0F1C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CA91A-875F-413C-B50F-1304DC1E8C3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3166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B5BD2E-6CB8-D7D4-6764-5EA8A7178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B5100B1-3816-48E5-F5B5-CBBA51E28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B4692-A5BC-4E76-AC31-B134C2838BE1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EF9D31-5BD6-A375-BE2B-15019D208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604282-2F46-BAF3-0ADE-F5D198A7B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CA91A-875F-413C-B50F-1304DC1E8C3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5563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FC61623-8C3D-0CBA-F82F-76B04115B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B4692-A5BC-4E76-AC31-B134C2838BE1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2CD480-3944-03C5-6633-7CF66C105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1B451E-F637-F2F1-D1DC-DAEADE54A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CA91A-875F-413C-B50F-1304DC1E8C3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5891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67F961-4BF2-00D4-3D58-667BB1734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AF6E59-7F0E-C253-51EF-754BBC5664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93ED2A-6D92-0ACE-5327-B515904E41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0F2357-79BC-8E76-7E9B-1F27F5632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B4692-A5BC-4E76-AC31-B134C2838BE1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6EB1F4-EA0A-AA9A-19C9-3928EC43C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80142E-86B4-9A9E-3747-BF05F1E0D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CA91A-875F-413C-B50F-1304DC1E8C3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715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87573C-AC70-AD61-ED48-44DF8898D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C98B667-3DA8-B950-C403-6B41D4DD6A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7C1C1C-7C4C-4747-C6C4-B1E6283FE6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0C713A-521E-436E-08E0-56D6FD1CD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B4692-A5BC-4E76-AC31-B134C2838BE1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AC49A2-CB6A-0DFB-CA8B-F88D0A9AC2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28DA37-6240-8FD1-0F33-9244E93A1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CA91A-875F-413C-B50F-1304DC1E8C3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4400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E229A22-5F94-C5B2-BF87-44BB0907AF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30DA0C-E6CA-6BB6-795A-BED2F98FC2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297EB4-864B-3E50-B6C2-CAE9F6C123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B4692-A5BC-4E76-AC31-B134C2838BE1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1D0F06-1FCD-6C40-C20D-E639D7B213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186029-3C7F-8F15-C7ED-1734477859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ACA91A-875F-413C-B50F-1304DC1E8C3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6008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D8CD50C3-C5A3-6083-4946-68362A41AB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160230D-AF32-B615-CB1F-118F14582D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BFE4F2B-E7AF-CEAB-4366-FA1B47F672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54D6BA-D1BC-465D-9804-F7520DA3BC96}" type="datetimeFigureOut">
              <a:rPr lang="nl-NL" smtClean="0"/>
              <a:t>22-5-2024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05519C4-F655-DEAA-8652-BDEB5EDB71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8F42EFB-0324-E940-B133-97CF074453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EEA025-36A0-4E71-A9F9-1E828DAC80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58412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04452" y="404664"/>
            <a:ext cx="11383095" cy="43204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GB" noProof="0" dirty="0"/>
              <a:t>Title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04452" y="1252836"/>
            <a:ext cx="11383094" cy="479583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noProof="0" dirty="0"/>
              <a:t>Bullet</a:t>
            </a:r>
          </a:p>
          <a:p>
            <a:pPr lvl="1"/>
            <a:r>
              <a:rPr lang="en-GB" noProof="0" dirty="0"/>
              <a:t>Sub-bullet</a:t>
            </a:r>
          </a:p>
          <a:p>
            <a:pPr lvl="2"/>
            <a:r>
              <a:rPr lang="en-GB" noProof="0" dirty="0"/>
              <a:t>Plain text</a:t>
            </a:r>
          </a:p>
          <a:p>
            <a:pPr lvl="3"/>
            <a:r>
              <a:rPr lang="en-GB" noProof="0" dirty="0"/>
              <a:t>Header dark blue</a:t>
            </a:r>
          </a:p>
          <a:p>
            <a:pPr lvl="4"/>
            <a:r>
              <a:rPr lang="en-GB" noProof="0" dirty="0"/>
              <a:t>Header light blue</a:t>
            </a:r>
          </a:p>
          <a:p>
            <a:pPr lvl="5"/>
            <a:r>
              <a:rPr lang="en-GB" noProof="0" dirty="0"/>
              <a:t>Bullet</a:t>
            </a:r>
          </a:p>
          <a:p>
            <a:pPr lvl="6"/>
            <a:r>
              <a:rPr lang="en-GB" noProof="0" dirty="0"/>
              <a:t>Sub-bullet</a:t>
            </a:r>
          </a:p>
          <a:p>
            <a:pPr lvl="7"/>
            <a:r>
              <a:rPr lang="en-GB" sz="1799" noProof="0" dirty="0"/>
              <a:t>Plain text</a:t>
            </a:r>
          </a:p>
          <a:p>
            <a:pPr lvl="8"/>
            <a:r>
              <a:rPr lang="en-GB" noProof="0" dirty="0"/>
              <a:t>Header dark blue</a:t>
            </a:r>
          </a:p>
        </p:txBody>
      </p:sp>
      <p:grpSp>
        <p:nvGrpSpPr>
          <p:cNvPr id="11" name="Grid" hidden="1"/>
          <p:cNvGrpSpPr/>
          <p:nvPr/>
        </p:nvGrpSpPr>
        <p:grpSpPr>
          <a:xfrm>
            <a:off x="-2" y="-1"/>
            <a:ext cx="12192003" cy="6858003"/>
            <a:chOff x="-2" y="-1"/>
            <a:chExt cx="12198353" cy="6858003"/>
          </a:xfrm>
        </p:grpSpPr>
        <p:sp>
          <p:nvSpPr>
            <p:cNvPr id="7" name="Rechthoek 6"/>
            <p:cNvSpPr/>
            <p:nvPr userDrawn="1"/>
          </p:nvSpPr>
          <p:spPr bwMode="auto">
            <a:xfrm>
              <a:off x="0" y="0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3943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1999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8" name="Rechthoek 7"/>
            <p:cNvSpPr/>
            <p:nvPr userDrawn="1"/>
          </p:nvSpPr>
          <p:spPr bwMode="auto">
            <a:xfrm rot="5400000">
              <a:off x="-3226672" y="3226669"/>
              <a:ext cx="6858003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3943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1999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9" name="Rechthoek 8"/>
            <p:cNvSpPr/>
            <p:nvPr userDrawn="1"/>
          </p:nvSpPr>
          <p:spPr bwMode="auto">
            <a:xfrm rot="5400000">
              <a:off x="8567017" y="3226669"/>
              <a:ext cx="6858003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3943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1999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2" name="Rechthoek 11"/>
            <p:cNvSpPr/>
            <p:nvPr userDrawn="1"/>
          </p:nvSpPr>
          <p:spPr bwMode="auto">
            <a:xfrm>
              <a:off x="0" y="848172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3943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1999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3" name="Rechthoek 12"/>
            <p:cNvSpPr/>
            <p:nvPr userDrawn="1"/>
          </p:nvSpPr>
          <p:spPr bwMode="auto">
            <a:xfrm>
              <a:off x="0" y="6048672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3943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1999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</p:grpSp>
      <p:sp>
        <p:nvSpPr>
          <p:cNvPr id="20" name="Rechthoek 19"/>
          <p:cNvSpPr/>
          <p:nvPr/>
        </p:nvSpPr>
        <p:spPr bwMode="auto">
          <a:xfrm>
            <a:off x="0" y="6453336"/>
            <a:ext cx="12192000" cy="404664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vert="horz" wrap="square" lIns="91392" tIns="45696" rIns="91392" bIns="45696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3943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</a:pPr>
            <a:endParaRPr kumimoji="0" lang="en-GB" sz="1999" b="0" i="0" u="none" strike="noStrike" cap="none" normalizeH="0" baseline="0" noProof="0" dirty="0">
              <a:ln>
                <a:noFill/>
              </a:ln>
              <a:solidFill>
                <a:schemeClr val="bg1"/>
              </a:solidFill>
              <a:effectLst/>
              <a:latin typeface="Minion" pitchFamily="2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451" y="6543376"/>
            <a:ext cx="3586882" cy="270000"/>
          </a:xfrm>
          <a:prstGeom prst="rect">
            <a:avLst/>
          </a:prstGeom>
        </p:spPr>
      </p:pic>
      <p:sp>
        <p:nvSpPr>
          <p:cNvPr id="15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9128030" y="6473106"/>
            <a:ext cx="27433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99">
                <a:solidFill>
                  <a:schemeClr val="bg1"/>
                </a:solidFill>
              </a:defRPr>
            </a:lvl1pPr>
          </a:lstStyle>
          <a:p>
            <a:fld id="{5D7A577C-6C69-4BE2-AFBA-F975CC2B064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2835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hf hdr="0" ftr="0" dt="0"/>
  <p:txStyles>
    <p:titleStyle>
      <a:lvl1pPr algn="l" defTabSz="913943" rtl="0" eaLnBrk="1" latinLnBrk="0" hangingPunct="1">
        <a:spcBef>
          <a:spcPct val="0"/>
        </a:spcBef>
        <a:buNone/>
        <a:defRPr sz="3998" b="1" i="0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0885" indent="-180885" algn="l" defTabSz="913943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Clr>
          <a:schemeClr val="bg2"/>
        </a:buClr>
        <a:buFont typeface="Arial" panose="020B0604020202020204" pitchFamily="34" charset="0"/>
        <a:buChar char="•"/>
        <a:defRPr sz="1799" kern="1200">
          <a:solidFill>
            <a:schemeClr val="bg2"/>
          </a:solidFill>
          <a:latin typeface="+mn-lt"/>
          <a:ea typeface="+mn-ea"/>
          <a:cs typeface="+mn-cs"/>
        </a:defRPr>
      </a:lvl1pPr>
      <a:lvl2pPr marL="361769" indent="-180885" algn="l" defTabSz="913943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Clr>
          <a:schemeClr val="bg2"/>
        </a:buClr>
        <a:buFont typeface="Arial" panose="020B0604020202020204" pitchFamily="34" charset="0"/>
        <a:buChar char="-"/>
        <a:defRPr sz="1599" kern="1200">
          <a:solidFill>
            <a:schemeClr val="bg2"/>
          </a:solidFill>
          <a:latin typeface="+mn-lt"/>
          <a:ea typeface="+mn-ea"/>
          <a:cs typeface="+mn-cs"/>
        </a:defRPr>
      </a:lvl2pPr>
      <a:lvl3pPr marL="0" indent="0" algn="l" defTabSz="913943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1799" kern="1200">
          <a:solidFill>
            <a:schemeClr val="bg2"/>
          </a:solidFill>
          <a:latin typeface="+mn-lt"/>
          <a:ea typeface="+mn-ea"/>
          <a:cs typeface="+mn-cs"/>
        </a:defRPr>
      </a:lvl3pPr>
      <a:lvl4pPr marL="0" indent="0" algn="l" defTabSz="913943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1799" b="1" kern="1200">
          <a:solidFill>
            <a:schemeClr val="bg2"/>
          </a:solidFill>
          <a:latin typeface="+mn-lt"/>
          <a:ea typeface="+mn-ea"/>
          <a:cs typeface="+mn-cs"/>
        </a:defRPr>
      </a:lvl4pPr>
      <a:lvl5pPr marL="0" indent="0" algn="l" defTabSz="913943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1799" b="1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80885" indent="-180885" algn="l" defTabSz="913943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Clr>
          <a:schemeClr val="bg2"/>
        </a:buClr>
        <a:buFont typeface="Arial" panose="020B0604020202020204" pitchFamily="34" charset="0"/>
        <a:buChar char="•"/>
        <a:defRPr sz="1799" kern="1200">
          <a:solidFill>
            <a:schemeClr val="bg2"/>
          </a:solidFill>
          <a:latin typeface="+mn-lt"/>
          <a:ea typeface="+mn-ea"/>
          <a:cs typeface="+mn-cs"/>
        </a:defRPr>
      </a:lvl6pPr>
      <a:lvl7pPr marL="361769" indent="-180885" algn="l" defTabSz="913943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Clr>
          <a:schemeClr val="bg2"/>
        </a:buClr>
        <a:buFont typeface="Arial" panose="020B0604020202020204" pitchFamily="34" charset="0"/>
        <a:buChar char="-"/>
        <a:defRPr sz="1599" kern="1200">
          <a:solidFill>
            <a:schemeClr val="bg2"/>
          </a:solidFill>
          <a:latin typeface="+mn-lt"/>
          <a:ea typeface="+mn-ea"/>
          <a:cs typeface="+mn-cs"/>
        </a:defRPr>
      </a:lvl7pPr>
      <a:lvl8pPr marL="0" indent="0" algn="l" defTabSz="913943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1599" kern="1200">
          <a:solidFill>
            <a:schemeClr val="bg2"/>
          </a:solidFill>
          <a:latin typeface="+mn-lt"/>
          <a:ea typeface="+mn-ea"/>
          <a:cs typeface="+mn-cs"/>
        </a:defRPr>
      </a:lvl8pPr>
      <a:lvl9pPr marL="0" indent="0" algn="l" defTabSz="913943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1799" b="1" kern="1200" baseline="0">
          <a:solidFill>
            <a:schemeClr val="bg2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394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6971" algn="l" defTabSz="91394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3943" algn="l" defTabSz="91394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0914" algn="l" defTabSz="91394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7886" algn="l" defTabSz="91394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4857" algn="l" defTabSz="91394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1828" algn="l" defTabSz="91394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8800" algn="l" defTabSz="91394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5771" algn="l" defTabSz="91394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jpe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sv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Relationship Id="rId6" Type="http://schemas.openxmlformats.org/officeDocument/2006/relationships/image" Target="../media/image20.svg"/><Relationship Id="rId5" Type="http://schemas.openxmlformats.org/officeDocument/2006/relationships/image" Target="../media/image19.png"/><Relationship Id="rId10" Type="http://schemas.openxmlformats.org/officeDocument/2006/relationships/image" Target="../media/image24.svg"/><Relationship Id="rId4" Type="http://schemas.openxmlformats.org/officeDocument/2006/relationships/image" Target="../media/image18.svg"/><Relationship Id="rId9" Type="http://schemas.openxmlformats.org/officeDocument/2006/relationships/image" Target="../media/image2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7" Type="http://schemas.openxmlformats.org/officeDocument/2006/relationships/image" Target="../media/image27.sv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6.png"/><Relationship Id="rId5" Type="http://schemas.openxmlformats.org/officeDocument/2006/relationships/hyperlink" Target="mailto:a.m.m.de.looze@fgga.leidenuniv.nl" TargetMode="External"/><Relationship Id="rId4" Type="http://schemas.openxmlformats.org/officeDocument/2006/relationships/hyperlink" Target="http://www.justetrans.nl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F33A21-C7C6-1D11-A5E0-9287A8C0DA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54799" y="640081"/>
            <a:ext cx="4897119" cy="3538217"/>
          </a:xfrm>
          <a:noFill/>
        </p:spPr>
        <p:txBody>
          <a:bodyPr>
            <a:normAutofit/>
          </a:bodyPr>
          <a:lstStyle/>
          <a:p>
            <a:pPr algn="l"/>
            <a:r>
              <a:rPr lang="nl-NL" b="1" dirty="0">
                <a:solidFill>
                  <a:schemeClr val="accent6">
                    <a:lumMod val="50000"/>
                  </a:schemeClr>
                </a:solidFill>
              </a:rPr>
              <a:t>Conflict </a:t>
            </a:r>
            <a:r>
              <a:rPr lang="nl-NL" b="1" dirty="0" err="1">
                <a:solidFill>
                  <a:schemeClr val="accent6">
                    <a:lumMod val="50000"/>
                  </a:schemeClr>
                </a:solidFill>
              </a:rPr>
              <a:t>Powering</a:t>
            </a:r>
            <a:r>
              <a:rPr lang="nl-NL" b="1" dirty="0">
                <a:solidFill>
                  <a:schemeClr val="accent6">
                    <a:lumMod val="50000"/>
                  </a:schemeClr>
                </a:solidFill>
              </a:rPr>
              <a:t> Change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F38E343-28AA-633F-CAA6-A3DDD39F06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54799" y="4660903"/>
            <a:ext cx="4897120" cy="1752595"/>
          </a:xfrm>
          <a:noFill/>
        </p:spPr>
        <p:txBody>
          <a:bodyPr>
            <a:noAutofit/>
          </a:bodyPr>
          <a:lstStyle/>
          <a:p>
            <a:pPr algn="l"/>
            <a:r>
              <a:rPr lang="nl-NL" sz="2000" dirty="0">
                <a:latin typeface="+mj-lt"/>
              </a:rPr>
              <a:t>The </a:t>
            </a:r>
            <a:r>
              <a:rPr lang="nl-NL" sz="2000" dirty="0" err="1">
                <a:latin typeface="+mj-lt"/>
              </a:rPr>
              <a:t>value</a:t>
            </a:r>
            <a:r>
              <a:rPr lang="nl-NL" sz="2000" dirty="0">
                <a:latin typeface="+mj-lt"/>
              </a:rPr>
              <a:t> of </a:t>
            </a:r>
            <a:r>
              <a:rPr lang="nl-NL" sz="2000" dirty="0" err="1">
                <a:latin typeface="+mj-lt"/>
              </a:rPr>
              <a:t>social</a:t>
            </a:r>
            <a:r>
              <a:rPr lang="nl-NL" sz="2000" dirty="0">
                <a:latin typeface="+mj-lt"/>
              </a:rPr>
              <a:t> conflict in </a:t>
            </a:r>
            <a:r>
              <a:rPr lang="nl-NL" sz="2000" dirty="0" err="1">
                <a:latin typeface="+mj-lt"/>
              </a:rPr>
              <a:t>driving</a:t>
            </a:r>
            <a:r>
              <a:rPr lang="nl-NL" sz="2000" dirty="0">
                <a:latin typeface="+mj-lt"/>
              </a:rPr>
              <a:t> </a:t>
            </a:r>
            <a:r>
              <a:rPr lang="nl-NL" sz="2000" dirty="0" err="1">
                <a:latin typeface="+mj-lt"/>
              </a:rPr>
              <a:t>institutional</a:t>
            </a:r>
            <a:r>
              <a:rPr lang="nl-NL" sz="2000" dirty="0">
                <a:latin typeface="+mj-lt"/>
              </a:rPr>
              <a:t> change </a:t>
            </a:r>
            <a:r>
              <a:rPr lang="nl-NL" sz="2000" dirty="0" err="1">
                <a:latin typeface="+mj-lt"/>
              </a:rPr>
              <a:t>within</a:t>
            </a:r>
            <a:r>
              <a:rPr lang="nl-NL" sz="2000" dirty="0">
                <a:latin typeface="+mj-lt"/>
              </a:rPr>
              <a:t> </a:t>
            </a:r>
            <a:r>
              <a:rPr lang="nl-NL" sz="2000" dirty="0" err="1">
                <a:latin typeface="+mj-lt"/>
              </a:rPr>
              <a:t>the</a:t>
            </a:r>
            <a:r>
              <a:rPr lang="nl-NL" sz="2000" dirty="0">
                <a:latin typeface="+mj-lt"/>
              </a:rPr>
              <a:t> Dutch </a:t>
            </a:r>
            <a:r>
              <a:rPr lang="nl-NL" sz="2000" dirty="0" err="1">
                <a:latin typeface="+mj-lt"/>
              </a:rPr>
              <a:t>transition</a:t>
            </a:r>
            <a:r>
              <a:rPr lang="nl-NL" sz="2000" dirty="0">
                <a:latin typeface="+mj-lt"/>
              </a:rPr>
              <a:t> </a:t>
            </a:r>
            <a:r>
              <a:rPr lang="nl-NL" sz="2000" dirty="0" err="1">
                <a:latin typeface="+mj-lt"/>
              </a:rPr>
              <a:t>to</a:t>
            </a:r>
            <a:r>
              <a:rPr lang="nl-NL" sz="2000" dirty="0">
                <a:latin typeface="+mj-lt"/>
              </a:rPr>
              <a:t> onshore wind energy</a:t>
            </a:r>
          </a:p>
          <a:p>
            <a:pPr algn="l"/>
            <a:endParaRPr lang="nl-NL" sz="2000" dirty="0">
              <a:latin typeface="+mj-lt"/>
            </a:endParaRPr>
          </a:p>
          <a:p>
            <a:pPr algn="l"/>
            <a:r>
              <a:rPr lang="nl-NL" sz="2000" dirty="0" err="1">
                <a:latin typeface="+mj-lt"/>
              </a:rPr>
              <a:t>By</a:t>
            </a:r>
            <a:r>
              <a:rPr lang="nl-NL" sz="2000" dirty="0">
                <a:latin typeface="+mj-lt"/>
              </a:rPr>
              <a:t>: Annemiek de Looze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AD13924-DC7C-4339-B194-8A4EFFBF2A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" y="0"/>
            <a:ext cx="6107584" cy="6858000"/>
          </a:xfrm>
          <a:prstGeom prst="rect">
            <a:avLst/>
          </a:prstGeom>
          <a:solidFill>
            <a:srgbClr val="445B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Rounded Rectangle 26">
            <a:extLst>
              <a:ext uri="{FF2B5EF4-FFF2-40B4-BE49-F238E27FC236}">
                <a16:creationId xmlns:a16="http://schemas.microsoft.com/office/drawing/2014/main" id="{72458505-C9BA-445F-AE75-CFC7FF04F4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480917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92C71F2-7657-4A22-BE4C-647EEDE915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756400" y="4428744"/>
            <a:ext cx="2743200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2">
            <a:extLst>
              <a:ext uri="{FF2B5EF4-FFF2-40B4-BE49-F238E27FC236}">
                <a16:creationId xmlns:a16="http://schemas.microsoft.com/office/drawing/2014/main" id="{2EF917CB-29E1-1663-AC54-4132FBBDAB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3361" y="1114942"/>
            <a:ext cx="2439947" cy="4769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597780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Logo Ministerie_van_Economische_Zaken_en_Klimaat | NAHSS">
            <a:extLst>
              <a:ext uri="{FF2B5EF4-FFF2-40B4-BE49-F238E27FC236}">
                <a16:creationId xmlns:a16="http://schemas.microsoft.com/office/drawing/2014/main" id="{4394A6D8-16C0-D1A1-CDE6-7935548972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239" y="3480312"/>
            <a:ext cx="4520108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>
            <a:extLst>
              <a:ext uri="{FF2B5EF4-FFF2-40B4-BE49-F238E27FC236}">
                <a16:creationId xmlns:a16="http://schemas.microsoft.com/office/drawing/2014/main" id="{FA994C62-3474-AD6D-6E50-E8433E85B6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4950" y="2431945"/>
            <a:ext cx="2751045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NPBO – Nederlands Platform Burgerparticipatie en Overheidsbeleid">
            <a:extLst>
              <a:ext uri="{FF2B5EF4-FFF2-40B4-BE49-F238E27FC236}">
                <a16:creationId xmlns:a16="http://schemas.microsoft.com/office/drawing/2014/main" id="{FC7F69AB-F69D-F9C7-AA65-B047F9063C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4553" y="3867150"/>
            <a:ext cx="4743093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Nederlandse Vereniging Omwonenden Windturbines (NLVOW) - Deelnemers ...">
            <a:extLst>
              <a:ext uri="{FF2B5EF4-FFF2-40B4-BE49-F238E27FC236}">
                <a16:creationId xmlns:a16="http://schemas.microsoft.com/office/drawing/2014/main" id="{46E328E2-25D7-99F5-0F22-BD91F229D0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5971" y="297716"/>
            <a:ext cx="2369499" cy="2369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80" name="Picture 32" descr="Utrecht University_logo_EN_RGB | Trade and Investment in Services ...">
            <a:extLst>
              <a:ext uri="{FF2B5EF4-FFF2-40B4-BE49-F238E27FC236}">
                <a16:creationId xmlns:a16="http://schemas.microsoft.com/office/drawing/2014/main" id="{BA7F79B7-670B-F3CC-9268-910F308019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5312" y="5123245"/>
            <a:ext cx="4794424" cy="1892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Mede-eigenaarschap omwonenden opgenomen in concept RES - Rijnland Energie">
            <a:extLst>
              <a:ext uri="{FF2B5EF4-FFF2-40B4-BE49-F238E27FC236}">
                <a16:creationId xmlns:a16="http://schemas.microsoft.com/office/drawing/2014/main" id="{E169C1C5-FEFB-3CBC-4C94-4EF30D82F7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582" y="2107314"/>
            <a:ext cx="2541955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Waarom een circulaire economie? - PBL Planbureau voor de Leefomgeving">
            <a:extLst>
              <a:ext uri="{FF2B5EF4-FFF2-40B4-BE49-F238E27FC236}">
                <a16:creationId xmlns:a16="http://schemas.microsoft.com/office/drawing/2014/main" id="{1A4D28A0-8CD5-0B5A-AF60-53C63F600D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4" y="5188869"/>
            <a:ext cx="4273550" cy="1346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4" name="Picture 16" descr="Consulting firms | All countries | Consultancy.org">
            <a:extLst>
              <a:ext uri="{FF2B5EF4-FFF2-40B4-BE49-F238E27FC236}">
                <a16:creationId xmlns:a16="http://schemas.microsoft.com/office/drawing/2014/main" id="{F1B96227-1D58-1577-7D52-EAF7DB3E3D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3798" y="2135081"/>
            <a:ext cx="3795937" cy="2169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6" name="Picture 18" descr="logo LEO">
            <a:extLst>
              <a:ext uri="{FF2B5EF4-FFF2-40B4-BE49-F238E27FC236}">
                <a16:creationId xmlns:a16="http://schemas.microsoft.com/office/drawing/2014/main" id="{BD922C62-EB4A-07AB-6131-79E039A29A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2591" y="2888999"/>
            <a:ext cx="1488192" cy="2470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8" name="Picture 20" descr="Study and Research Opportunities by Tilburg University | ARMACAD">
            <a:extLst>
              <a:ext uri="{FF2B5EF4-FFF2-40B4-BE49-F238E27FC236}">
                <a16:creationId xmlns:a16="http://schemas.microsoft.com/office/drawing/2014/main" id="{52F1BF2D-0740-F797-6B59-A30AB0C6AE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217" y="4736407"/>
            <a:ext cx="4197571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2" name="Picture 24" descr="Logo Energie Samen - Windunie">
            <a:extLst>
              <a:ext uri="{FF2B5EF4-FFF2-40B4-BE49-F238E27FC236}">
                <a16:creationId xmlns:a16="http://schemas.microsoft.com/office/drawing/2014/main" id="{49ECE450-6261-45BA-C743-7BC829346EE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1095"/>
          <a:stretch/>
        </p:blipFill>
        <p:spPr bwMode="auto">
          <a:xfrm>
            <a:off x="3439886" y="1166520"/>
            <a:ext cx="3795938" cy="1451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4" name="Picture 26" descr="Nederlandse WindEnergie Associatie, NWEA - IRO">
            <a:extLst>
              <a:ext uri="{FF2B5EF4-FFF2-40B4-BE49-F238E27FC236}">
                <a16:creationId xmlns:a16="http://schemas.microsoft.com/office/drawing/2014/main" id="{3058B8CD-F999-3F7E-8858-E752257A52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9269" y="146879"/>
            <a:ext cx="1528238" cy="1745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6" name="Picture 28" descr="logo-rvo - Talented people meaningful careers">
            <a:extLst>
              <a:ext uri="{FF2B5EF4-FFF2-40B4-BE49-F238E27FC236}">
                <a16:creationId xmlns:a16="http://schemas.microsoft.com/office/drawing/2014/main" id="{35924F36-EAB0-5471-4F39-B1CB5806BA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3441" y="146879"/>
            <a:ext cx="4718002" cy="1615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459283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>
            <a:extLst>
              <a:ext uri="{FF2B5EF4-FFF2-40B4-BE49-F238E27FC236}">
                <a16:creationId xmlns:a16="http://schemas.microsoft.com/office/drawing/2014/main" id="{92540BCD-2275-2EF1-A28C-9A043C291A45}"/>
              </a:ext>
            </a:extLst>
          </p:cNvPr>
          <p:cNvSpPr txBox="1"/>
          <p:nvPr/>
        </p:nvSpPr>
        <p:spPr>
          <a:xfrm>
            <a:off x="250340" y="1557302"/>
            <a:ext cx="3972910" cy="2899241"/>
          </a:xfrm>
          <a:prstGeom prst="rect">
            <a:avLst/>
          </a:prstGeom>
          <a:noFill/>
        </p:spPr>
        <p:txBody>
          <a:bodyPr wrap="square" lIns="108000" tIns="108000" rIns="108000" bIns="108000" rtlCol="0">
            <a:no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1158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Technological innovation to reduce noise and health effects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1158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2000" b="1" i="0" u="none" strike="noStrike" kern="1200" cap="none" spc="0" normalizeH="0" baseline="0" noProof="0" dirty="0" err="1">
              <a:ln>
                <a:noFill/>
              </a:ln>
              <a:solidFill>
                <a:srgbClr val="001158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pic>
        <p:nvPicPr>
          <p:cNvPr id="8" name="Graphic 7" descr="Remote work outline">
            <a:extLst>
              <a:ext uri="{FF2B5EF4-FFF2-40B4-BE49-F238E27FC236}">
                <a16:creationId xmlns:a16="http://schemas.microsoft.com/office/drawing/2014/main" id="{28E80C8F-84F9-1117-1960-173172B80D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829741" y="3536666"/>
            <a:ext cx="1080000" cy="1080000"/>
          </a:xfrm>
          <a:prstGeom prst="rect">
            <a:avLst/>
          </a:prstGeom>
        </p:spPr>
      </p:pic>
      <p:pic>
        <p:nvPicPr>
          <p:cNvPr id="22" name="Graphic 21" descr="Heart with pulse outline">
            <a:extLst>
              <a:ext uri="{FF2B5EF4-FFF2-40B4-BE49-F238E27FC236}">
                <a16:creationId xmlns:a16="http://schemas.microsoft.com/office/drawing/2014/main" id="{E8769C78-B580-9AC4-F81A-3B6941093AE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656988" y="2466922"/>
            <a:ext cx="1080000" cy="1080000"/>
          </a:xfrm>
          <a:prstGeom prst="rect">
            <a:avLst/>
          </a:prstGeom>
        </p:spPr>
      </p:pic>
      <p:pic>
        <p:nvPicPr>
          <p:cNvPr id="14" name="Graphic 13" descr="Users outline">
            <a:extLst>
              <a:ext uri="{FF2B5EF4-FFF2-40B4-BE49-F238E27FC236}">
                <a16:creationId xmlns:a16="http://schemas.microsoft.com/office/drawing/2014/main" id="{056F8F36-03ED-738F-5A46-7718012A340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629898" y="3536666"/>
            <a:ext cx="1080000" cy="1080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45AE136-C736-2062-180F-96A97D09D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452" y="404664"/>
            <a:ext cx="11383095" cy="432048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100" dirty="0"/>
              <a:t>What changes did we observe?</a:t>
            </a:r>
            <a:endParaRPr lang="en-GB" sz="3100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F753391-6D45-61E7-A630-7D2E040BBD10}"/>
              </a:ext>
            </a:extLst>
          </p:cNvPr>
          <p:cNvSpPr txBox="1"/>
          <p:nvPr/>
        </p:nvSpPr>
        <p:spPr>
          <a:xfrm>
            <a:off x="4143636" y="1557302"/>
            <a:ext cx="3972910" cy="2123422"/>
          </a:xfrm>
          <a:prstGeom prst="rect">
            <a:avLst/>
          </a:prstGeom>
          <a:noFill/>
        </p:spPr>
        <p:txBody>
          <a:bodyPr wrap="square" lIns="108000" tIns="108000" rIns="108000" bIns="108000" rtlCol="0">
            <a:no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1158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Shift in decision-making from national to local/regional level (RES)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1158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Collaborations and partnerships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1158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Increasing inclusion of citizens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7DB58BD-1ABA-5167-3894-AD3C2E15D19D}"/>
              </a:ext>
            </a:extLst>
          </p:cNvPr>
          <p:cNvSpPr txBox="1"/>
          <p:nvPr/>
        </p:nvSpPr>
        <p:spPr>
          <a:xfrm>
            <a:off x="8036932" y="1557302"/>
            <a:ext cx="3972910" cy="3110626"/>
          </a:xfrm>
          <a:prstGeom prst="rect">
            <a:avLst/>
          </a:prstGeom>
          <a:noFill/>
        </p:spPr>
        <p:txBody>
          <a:bodyPr wrap="square" lIns="108000" tIns="108000" rIns="108000" bIns="108000" rtlCol="0">
            <a:no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1158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Switch from one-way communication to more active participatory models, such as sounding boards, financial participation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E7D1525-63D6-04FD-A249-B89DA9FF28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D7A577C-6C69-4BE2-AFBA-F975CC2B0642}" type="slidenum">
              <a:rPr kumimoji="0" lang="en-GB" sz="1199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199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7" name="Tekstvak 7">
            <a:extLst>
              <a:ext uri="{FF2B5EF4-FFF2-40B4-BE49-F238E27FC236}">
                <a16:creationId xmlns:a16="http://schemas.microsoft.com/office/drawing/2014/main" id="{D0425E2A-FE43-94A5-DD85-A1A693CC2930}"/>
              </a:ext>
            </a:extLst>
          </p:cNvPr>
          <p:cNvSpPr txBox="1"/>
          <p:nvPr/>
        </p:nvSpPr>
        <p:spPr>
          <a:xfrm>
            <a:off x="943441" y="4469654"/>
            <a:ext cx="145732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2800" dirty="0" err="1">
                <a:solidFill>
                  <a:prstClr val="black"/>
                </a:solidFill>
                <a:latin typeface="Calibri Light" panose="020F0302020204030204"/>
              </a:rPr>
              <a:t>informal</a:t>
            </a:r>
            <a:endParaRPr lang="nl-NL" sz="28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DB6DE28D-4F42-29C7-0AB7-18A6C44464FF}"/>
              </a:ext>
            </a:extLst>
          </p:cNvPr>
          <p:cNvSpPr txBox="1"/>
          <p:nvPr/>
        </p:nvSpPr>
        <p:spPr>
          <a:xfrm>
            <a:off x="943441" y="5578583"/>
            <a:ext cx="145732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2800" dirty="0" err="1">
                <a:solidFill>
                  <a:prstClr val="black"/>
                </a:solidFill>
                <a:latin typeface="Calibri Light" panose="020F0302020204030204"/>
              </a:rPr>
              <a:t>formal</a:t>
            </a:r>
            <a:endParaRPr lang="nl-NL" sz="2800" dirty="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11" name="Graphic 10" descr="Herhalen silhouet">
            <a:extLst>
              <a:ext uri="{FF2B5EF4-FFF2-40B4-BE49-F238E27FC236}">
                <a16:creationId xmlns:a16="http://schemas.microsoft.com/office/drawing/2014/main" id="{53DC2576-846B-4BEE-31B6-7D9FF101F3F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214903" y="486620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003963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8AD13924-DC7C-4339-B194-8A4EFFBF2A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" y="0"/>
            <a:ext cx="6107584" cy="6858000"/>
          </a:xfrm>
          <a:prstGeom prst="rect">
            <a:avLst/>
          </a:prstGeom>
          <a:solidFill>
            <a:srgbClr val="445B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Rounded Rectangle 26">
            <a:extLst>
              <a:ext uri="{FF2B5EF4-FFF2-40B4-BE49-F238E27FC236}">
                <a16:creationId xmlns:a16="http://schemas.microsoft.com/office/drawing/2014/main" id="{72458505-C9BA-445F-AE75-CFC7FF04F4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480917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92C71F2-7657-4A22-BE4C-647EEDE915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756400" y="4428744"/>
            <a:ext cx="2743200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2">
            <a:extLst>
              <a:ext uri="{FF2B5EF4-FFF2-40B4-BE49-F238E27FC236}">
                <a16:creationId xmlns:a16="http://schemas.microsoft.com/office/drawing/2014/main" id="{2EF917CB-29E1-1663-AC54-4132FBBDAB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3361" y="1114942"/>
            <a:ext cx="2439947" cy="4769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ubtitle 5">
            <a:extLst>
              <a:ext uri="{FF2B5EF4-FFF2-40B4-BE49-F238E27FC236}">
                <a16:creationId xmlns:a16="http://schemas.microsoft.com/office/drawing/2014/main" id="{6006071F-3C91-C43C-9E29-D8AC1FE29B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2120" y="348332"/>
            <a:ext cx="2473190" cy="1655762"/>
          </a:xfrm>
        </p:spPr>
        <p:txBody>
          <a:bodyPr/>
          <a:lstStyle/>
          <a:p>
            <a:pPr algn="l"/>
            <a:r>
              <a:rPr lang="en-US" dirty="0"/>
              <a:t>Read more:</a:t>
            </a:r>
            <a:br>
              <a:rPr lang="en-US" dirty="0"/>
            </a:br>
            <a:r>
              <a:rPr lang="en-US" dirty="0"/>
              <a:t>(de Looze &amp; Cuppen, 2023)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A61265F-8E3F-1C52-4B6E-C4B2804CEE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54329" y="1431570"/>
            <a:ext cx="2473190" cy="243868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0F9EEF7-5D51-C18D-0E53-2E7CBA4682A8}"/>
              </a:ext>
            </a:extLst>
          </p:cNvPr>
          <p:cNvSpPr txBox="1"/>
          <p:nvPr/>
        </p:nvSpPr>
        <p:spPr>
          <a:xfrm>
            <a:off x="6852119" y="4684102"/>
            <a:ext cx="478850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Discover our project: </a:t>
            </a:r>
            <a:r>
              <a:rPr lang="en-US" sz="2400" dirty="0">
                <a:hlinkClick r:id="rId4"/>
              </a:rPr>
              <a:t>www.justetrans.nl</a:t>
            </a:r>
            <a:r>
              <a:rPr lang="en-GB" sz="2400" dirty="0"/>
              <a:t> </a:t>
            </a:r>
          </a:p>
          <a:p>
            <a:endParaRPr lang="en-GB" sz="2400" dirty="0"/>
          </a:p>
          <a:p>
            <a:r>
              <a:rPr lang="en-GB" sz="2400" dirty="0"/>
              <a:t>Get in touch:</a:t>
            </a:r>
          </a:p>
          <a:p>
            <a:r>
              <a:rPr lang="en-GB" sz="2400" dirty="0">
                <a:hlinkClick r:id="rId5"/>
              </a:rPr>
              <a:t>a.m.m.de.looze@fgga.leidenuniv.nl</a:t>
            </a:r>
            <a:r>
              <a:rPr lang="en-GB" sz="2400" dirty="0"/>
              <a:t> </a:t>
            </a:r>
            <a:endParaRPr lang="en-US" sz="2400" dirty="0"/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E33FFEC7-8C85-7EFB-6D1F-AED153573E0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499600" y="1874400"/>
            <a:ext cx="2214394" cy="1625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77805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orporate template-set Universiteit Leiden">
  <a:themeElements>
    <a:clrScheme name="Universiteit Leiden">
      <a:dk1>
        <a:srgbClr val="000000"/>
      </a:dk1>
      <a:lt1>
        <a:srgbClr val="FFFFFF"/>
      </a:lt1>
      <a:dk2>
        <a:srgbClr val="8592BC"/>
      </a:dk2>
      <a:lt2>
        <a:srgbClr val="001158"/>
      </a:lt2>
      <a:accent1>
        <a:srgbClr val="9EBA2E"/>
      </a:accent1>
      <a:accent2>
        <a:srgbClr val="5CB1EB"/>
      </a:accent2>
      <a:accent3>
        <a:srgbClr val="34A3A9"/>
      </a:accent3>
      <a:accent4>
        <a:srgbClr val="F46E32"/>
      </a:accent4>
      <a:accent5>
        <a:srgbClr val="2C712D"/>
      </a:accent5>
      <a:accent6>
        <a:srgbClr val="B02079"/>
      </a:accent6>
      <a:hlink>
        <a:srgbClr val="0033CC"/>
      </a:hlink>
      <a:folHlink>
        <a:srgbClr val="7030A0"/>
      </a:folHlink>
    </a:clrScheme>
    <a:fontScheme name="Universiteit Leiden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108000" tIns="108000" rIns="108000" bIns="108000" rtlCol="0">
        <a:noAutofit/>
      </a:bodyPr>
      <a:lstStyle>
        <a:defPPr>
          <a:defRPr noProof="0" dirty="0" err="1" smtClean="0">
            <a:solidFill>
              <a:schemeClr val="bg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e13" id="{780304BA-CDCD-8844-8E6E-7902A21ADE0E}" vid="{D3F50A02-835A-6D46-A99D-9C469D429050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</Words>
  <Application>Microsoft Office PowerPoint</Application>
  <PresentationFormat>Breedbeeld</PresentationFormat>
  <Paragraphs>19</Paragraphs>
  <Slides>4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3</vt:i4>
      </vt:variant>
      <vt:variant>
        <vt:lpstr>Diatitels</vt:lpstr>
      </vt:variant>
      <vt:variant>
        <vt:i4>4</vt:i4>
      </vt:variant>
    </vt:vector>
  </HeadingPairs>
  <TitlesOfParts>
    <vt:vector size="13" baseType="lpstr">
      <vt:lpstr>Aptos</vt:lpstr>
      <vt:lpstr>Arial</vt:lpstr>
      <vt:lpstr>Calibri</vt:lpstr>
      <vt:lpstr>Calibri Light</vt:lpstr>
      <vt:lpstr>Georgia</vt:lpstr>
      <vt:lpstr>Minion</vt:lpstr>
      <vt:lpstr>Office Theme</vt:lpstr>
      <vt:lpstr>Kantoorthema</vt:lpstr>
      <vt:lpstr>Corporate template-set Universiteit Leiden</vt:lpstr>
      <vt:lpstr>Conflict Powering Change</vt:lpstr>
      <vt:lpstr>PowerPoint-presentatie</vt:lpstr>
      <vt:lpstr>What changes did we observe?</vt:lpstr>
      <vt:lpstr>PowerPoint-presentatie</vt:lpstr>
    </vt:vector>
  </TitlesOfParts>
  <Company>Universiteit Leiden - ISSC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Conflict Powering Change</dc:title>
  <dc:creator>Looze, A.M.M. de (Annemiek)</dc:creator>
  <cp:lastModifiedBy>Annemieke Vermeulen</cp:lastModifiedBy>
  <cp:revision>1</cp:revision>
  <dcterms:created xsi:type="dcterms:W3CDTF">2024-05-13T13:16:15Z</dcterms:created>
  <dcterms:modified xsi:type="dcterms:W3CDTF">2024-05-22T09:37:05Z</dcterms:modified>
</cp:coreProperties>
</file>