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1344" r:id="rId3"/>
    <p:sldId id="830" r:id="rId4"/>
    <p:sldId id="1241" r:id="rId5"/>
    <p:sldId id="1258" r:id="rId6"/>
    <p:sldId id="1146" r:id="rId7"/>
    <p:sldId id="1249" r:id="rId8"/>
    <p:sldId id="1259" r:id="rId9"/>
    <p:sldId id="1345" r:id="rId10"/>
    <p:sldId id="1260" r:id="rId11"/>
    <p:sldId id="1346" r:id="rId12"/>
    <p:sldId id="1343" r:id="rId13"/>
    <p:sldId id="1342" r:id="rId14"/>
    <p:sldId id="134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130"/>
    <p:restoredTop sz="94490"/>
  </p:normalViewPr>
  <p:slideViewPr>
    <p:cSldViewPr snapToGrid="0" snapToObjects="1">
      <p:cViewPr varScale="1">
        <p:scale>
          <a:sx n="78" d="100"/>
          <a:sy n="78" d="100"/>
        </p:scale>
        <p:origin x="184"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290C9-BBB6-3E47-BEFB-E0C3B4058F1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B54D033-17F0-784B-890D-C229BFCDD15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2AE5118-E5EE-F14B-9017-9CB3EAB95D1E}"/>
              </a:ext>
            </a:extLst>
          </p:cNvPr>
          <p:cNvSpPr>
            <a:spLocks noGrp="1"/>
          </p:cNvSpPr>
          <p:nvPr>
            <p:ph type="dt" sz="half" idx="10"/>
          </p:nvPr>
        </p:nvSpPr>
        <p:spPr/>
        <p:txBody>
          <a:bodyPr/>
          <a:lstStyle/>
          <a:p>
            <a:fld id="{2DAAF15A-2CA6-C049-930E-CA7EBE586841}" type="datetimeFigureOut">
              <a:rPr lang="en-US" smtClean="0"/>
              <a:t>5/23/24</a:t>
            </a:fld>
            <a:endParaRPr lang="en-US"/>
          </a:p>
        </p:txBody>
      </p:sp>
      <p:sp>
        <p:nvSpPr>
          <p:cNvPr id="5" name="Footer Placeholder 4">
            <a:extLst>
              <a:ext uri="{FF2B5EF4-FFF2-40B4-BE49-F238E27FC236}">
                <a16:creationId xmlns:a16="http://schemas.microsoft.com/office/drawing/2014/main" id="{FC0B52A0-56D0-EF4D-A145-F537A772ED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4D8783-C578-2C49-BA21-779F958F9E1E}"/>
              </a:ext>
            </a:extLst>
          </p:cNvPr>
          <p:cNvSpPr>
            <a:spLocks noGrp="1"/>
          </p:cNvSpPr>
          <p:nvPr>
            <p:ph type="sldNum" sz="quarter" idx="12"/>
          </p:nvPr>
        </p:nvSpPr>
        <p:spPr/>
        <p:txBody>
          <a:bodyPr/>
          <a:lstStyle/>
          <a:p>
            <a:fld id="{C57FEA5B-9805-0246-9AF0-0973646818C1}" type="slidenum">
              <a:rPr lang="en-US" smtClean="0"/>
              <a:t>‹#›</a:t>
            </a:fld>
            <a:endParaRPr lang="en-US"/>
          </a:p>
        </p:txBody>
      </p:sp>
    </p:spTree>
    <p:extLst>
      <p:ext uri="{BB962C8B-B14F-4D97-AF65-F5344CB8AC3E}">
        <p14:creationId xmlns:p14="http://schemas.microsoft.com/office/powerpoint/2010/main" val="327499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62F06-A70F-924C-B1FC-0E6087B180B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BE21720-E142-1C4C-AA84-070751F0D2B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7EF1DE-29B3-D248-9FD6-90A3B8DD76C5}"/>
              </a:ext>
            </a:extLst>
          </p:cNvPr>
          <p:cNvSpPr>
            <a:spLocks noGrp="1"/>
          </p:cNvSpPr>
          <p:nvPr>
            <p:ph type="dt" sz="half" idx="10"/>
          </p:nvPr>
        </p:nvSpPr>
        <p:spPr/>
        <p:txBody>
          <a:bodyPr/>
          <a:lstStyle/>
          <a:p>
            <a:fld id="{2DAAF15A-2CA6-C049-930E-CA7EBE586841}" type="datetimeFigureOut">
              <a:rPr lang="en-US" smtClean="0"/>
              <a:t>5/23/24</a:t>
            </a:fld>
            <a:endParaRPr lang="en-US"/>
          </a:p>
        </p:txBody>
      </p:sp>
      <p:sp>
        <p:nvSpPr>
          <p:cNvPr id="5" name="Footer Placeholder 4">
            <a:extLst>
              <a:ext uri="{FF2B5EF4-FFF2-40B4-BE49-F238E27FC236}">
                <a16:creationId xmlns:a16="http://schemas.microsoft.com/office/drawing/2014/main" id="{42CB069F-0A7E-2740-818D-7ECE550A4F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ED46AA-472A-8C49-9A06-2DC4001623EE}"/>
              </a:ext>
            </a:extLst>
          </p:cNvPr>
          <p:cNvSpPr>
            <a:spLocks noGrp="1"/>
          </p:cNvSpPr>
          <p:nvPr>
            <p:ph type="sldNum" sz="quarter" idx="12"/>
          </p:nvPr>
        </p:nvSpPr>
        <p:spPr/>
        <p:txBody>
          <a:bodyPr/>
          <a:lstStyle/>
          <a:p>
            <a:fld id="{C57FEA5B-9805-0246-9AF0-0973646818C1}" type="slidenum">
              <a:rPr lang="en-US" smtClean="0"/>
              <a:t>‹#›</a:t>
            </a:fld>
            <a:endParaRPr lang="en-US"/>
          </a:p>
        </p:txBody>
      </p:sp>
    </p:spTree>
    <p:extLst>
      <p:ext uri="{BB962C8B-B14F-4D97-AF65-F5344CB8AC3E}">
        <p14:creationId xmlns:p14="http://schemas.microsoft.com/office/powerpoint/2010/main" val="1533846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C8FE42-49E3-C444-82D9-F71121C02CC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816C48B-9E73-D14A-966D-09AAD19D503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29C72A-F85E-FC46-ADD3-94BDE66D0F26}"/>
              </a:ext>
            </a:extLst>
          </p:cNvPr>
          <p:cNvSpPr>
            <a:spLocks noGrp="1"/>
          </p:cNvSpPr>
          <p:nvPr>
            <p:ph type="dt" sz="half" idx="10"/>
          </p:nvPr>
        </p:nvSpPr>
        <p:spPr/>
        <p:txBody>
          <a:bodyPr/>
          <a:lstStyle/>
          <a:p>
            <a:fld id="{2DAAF15A-2CA6-C049-930E-CA7EBE586841}" type="datetimeFigureOut">
              <a:rPr lang="en-US" smtClean="0"/>
              <a:t>5/23/24</a:t>
            </a:fld>
            <a:endParaRPr lang="en-US"/>
          </a:p>
        </p:txBody>
      </p:sp>
      <p:sp>
        <p:nvSpPr>
          <p:cNvPr id="5" name="Footer Placeholder 4">
            <a:extLst>
              <a:ext uri="{FF2B5EF4-FFF2-40B4-BE49-F238E27FC236}">
                <a16:creationId xmlns:a16="http://schemas.microsoft.com/office/drawing/2014/main" id="{0C51FE76-AC36-BE44-8840-0EEAE170BE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92F4D0-9D03-7A45-B017-19F84513A0FD}"/>
              </a:ext>
            </a:extLst>
          </p:cNvPr>
          <p:cNvSpPr>
            <a:spLocks noGrp="1"/>
          </p:cNvSpPr>
          <p:nvPr>
            <p:ph type="sldNum" sz="quarter" idx="12"/>
          </p:nvPr>
        </p:nvSpPr>
        <p:spPr/>
        <p:txBody>
          <a:bodyPr/>
          <a:lstStyle/>
          <a:p>
            <a:fld id="{C57FEA5B-9805-0246-9AF0-0973646818C1}" type="slidenum">
              <a:rPr lang="en-US" smtClean="0"/>
              <a:t>‹#›</a:t>
            </a:fld>
            <a:endParaRPr lang="en-US"/>
          </a:p>
        </p:txBody>
      </p:sp>
    </p:spTree>
    <p:extLst>
      <p:ext uri="{BB962C8B-B14F-4D97-AF65-F5344CB8AC3E}">
        <p14:creationId xmlns:p14="http://schemas.microsoft.com/office/powerpoint/2010/main" val="562097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9A102-81E1-584C-A138-3B73FD65B01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4C39715-AAD0-E841-9BD8-527961850CA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142293-5262-A945-94A1-2A63CDEE4EBB}"/>
              </a:ext>
            </a:extLst>
          </p:cNvPr>
          <p:cNvSpPr>
            <a:spLocks noGrp="1"/>
          </p:cNvSpPr>
          <p:nvPr>
            <p:ph type="dt" sz="half" idx="10"/>
          </p:nvPr>
        </p:nvSpPr>
        <p:spPr/>
        <p:txBody>
          <a:bodyPr/>
          <a:lstStyle/>
          <a:p>
            <a:fld id="{2DAAF15A-2CA6-C049-930E-CA7EBE586841}" type="datetimeFigureOut">
              <a:rPr lang="en-US" smtClean="0"/>
              <a:t>5/23/24</a:t>
            </a:fld>
            <a:endParaRPr lang="en-US"/>
          </a:p>
        </p:txBody>
      </p:sp>
      <p:sp>
        <p:nvSpPr>
          <p:cNvPr id="5" name="Footer Placeholder 4">
            <a:extLst>
              <a:ext uri="{FF2B5EF4-FFF2-40B4-BE49-F238E27FC236}">
                <a16:creationId xmlns:a16="http://schemas.microsoft.com/office/drawing/2014/main" id="{B5882BA1-08C8-FE4C-A84D-9ADD113CD9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958B93-0483-E34E-ABC3-5889C15A9089}"/>
              </a:ext>
            </a:extLst>
          </p:cNvPr>
          <p:cNvSpPr>
            <a:spLocks noGrp="1"/>
          </p:cNvSpPr>
          <p:nvPr>
            <p:ph type="sldNum" sz="quarter" idx="12"/>
          </p:nvPr>
        </p:nvSpPr>
        <p:spPr/>
        <p:txBody>
          <a:bodyPr/>
          <a:lstStyle/>
          <a:p>
            <a:fld id="{C57FEA5B-9805-0246-9AF0-0973646818C1}" type="slidenum">
              <a:rPr lang="en-US" smtClean="0"/>
              <a:t>‹#›</a:t>
            </a:fld>
            <a:endParaRPr lang="en-US"/>
          </a:p>
        </p:txBody>
      </p:sp>
    </p:spTree>
    <p:extLst>
      <p:ext uri="{BB962C8B-B14F-4D97-AF65-F5344CB8AC3E}">
        <p14:creationId xmlns:p14="http://schemas.microsoft.com/office/powerpoint/2010/main" val="1365258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4A20E-A1B1-1D48-A364-1A7D3EC94F9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6EB1B71-B523-3D43-B5AD-54E8244D6F8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8F12B31-132F-9844-A4E3-43315440D295}"/>
              </a:ext>
            </a:extLst>
          </p:cNvPr>
          <p:cNvSpPr>
            <a:spLocks noGrp="1"/>
          </p:cNvSpPr>
          <p:nvPr>
            <p:ph type="dt" sz="half" idx="10"/>
          </p:nvPr>
        </p:nvSpPr>
        <p:spPr/>
        <p:txBody>
          <a:bodyPr/>
          <a:lstStyle/>
          <a:p>
            <a:fld id="{2DAAF15A-2CA6-C049-930E-CA7EBE586841}" type="datetimeFigureOut">
              <a:rPr lang="en-US" smtClean="0"/>
              <a:t>5/23/24</a:t>
            </a:fld>
            <a:endParaRPr lang="en-US"/>
          </a:p>
        </p:txBody>
      </p:sp>
      <p:sp>
        <p:nvSpPr>
          <p:cNvPr id="5" name="Footer Placeholder 4">
            <a:extLst>
              <a:ext uri="{FF2B5EF4-FFF2-40B4-BE49-F238E27FC236}">
                <a16:creationId xmlns:a16="http://schemas.microsoft.com/office/drawing/2014/main" id="{8D34FE3E-A566-8540-98AF-8E07066866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E0B7A1-173C-0F45-931C-77EBCC2C6C3F}"/>
              </a:ext>
            </a:extLst>
          </p:cNvPr>
          <p:cNvSpPr>
            <a:spLocks noGrp="1"/>
          </p:cNvSpPr>
          <p:nvPr>
            <p:ph type="sldNum" sz="quarter" idx="12"/>
          </p:nvPr>
        </p:nvSpPr>
        <p:spPr/>
        <p:txBody>
          <a:bodyPr/>
          <a:lstStyle/>
          <a:p>
            <a:fld id="{C57FEA5B-9805-0246-9AF0-0973646818C1}" type="slidenum">
              <a:rPr lang="en-US" smtClean="0"/>
              <a:t>‹#›</a:t>
            </a:fld>
            <a:endParaRPr lang="en-US"/>
          </a:p>
        </p:txBody>
      </p:sp>
    </p:spTree>
    <p:extLst>
      <p:ext uri="{BB962C8B-B14F-4D97-AF65-F5344CB8AC3E}">
        <p14:creationId xmlns:p14="http://schemas.microsoft.com/office/powerpoint/2010/main" val="121671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1679C-FFFC-F34C-B061-6918F2765A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C90D49C-0F87-414B-9ABF-97745385AED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50E2A58-36EA-7C4B-888C-A60252D7BAB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60DA1A8-05CC-1F43-BC8E-6AB060AB946B}"/>
              </a:ext>
            </a:extLst>
          </p:cNvPr>
          <p:cNvSpPr>
            <a:spLocks noGrp="1"/>
          </p:cNvSpPr>
          <p:nvPr>
            <p:ph type="dt" sz="half" idx="10"/>
          </p:nvPr>
        </p:nvSpPr>
        <p:spPr/>
        <p:txBody>
          <a:bodyPr/>
          <a:lstStyle/>
          <a:p>
            <a:fld id="{2DAAF15A-2CA6-C049-930E-CA7EBE586841}" type="datetimeFigureOut">
              <a:rPr lang="en-US" smtClean="0"/>
              <a:t>5/23/24</a:t>
            </a:fld>
            <a:endParaRPr lang="en-US"/>
          </a:p>
        </p:txBody>
      </p:sp>
      <p:sp>
        <p:nvSpPr>
          <p:cNvPr id="6" name="Footer Placeholder 5">
            <a:extLst>
              <a:ext uri="{FF2B5EF4-FFF2-40B4-BE49-F238E27FC236}">
                <a16:creationId xmlns:a16="http://schemas.microsoft.com/office/drawing/2014/main" id="{E189B454-FB6D-DB43-815D-D254D28851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66E586-87A3-D646-B5F1-2D4D80C99601}"/>
              </a:ext>
            </a:extLst>
          </p:cNvPr>
          <p:cNvSpPr>
            <a:spLocks noGrp="1"/>
          </p:cNvSpPr>
          <p:nvPr>
            <p:ph type="sldNum" sz="quarter" idx="12"/>
          </p:nvPr>
        </p:nvSpPr>
        <p:spPr/>
        <p:txBody>
          <a:bodyPr/>
          <a:lstStyle/>
          <a:p>
            <a:fld id="{C57FEA5B-9805-0246-9AF0-0973646818C1}" type="slidenum">
              <a:rPr lang="en-US" smtClean="0"/>
              <a:t>‹#›</a:t>
            </a:fld>
            <a:endParaRPr lang="en-US"/>
          </a:p>
        </p:txBody>
      </p:sp>
    </p:spTree>
    <p:extLst>
      <p:ext uri="{BB962C8B-B14F-4D97-AF65-F5344CB8AC3E}">
        <p14:creationId xmlns:p14="http://schemas.microsoft.com/office/powerpoint/2010/main" val="3769422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17833-DB5A-4C4C-AD58-8932F7AE5D4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0C1B5FF-41F4-704F-8872-14C259374AF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0CE7B62-DF28-1342-BB7C-23AD76C811C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D37EAFC-5270-9945-8DD0-C799C20FD22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5F1CF25-62F4-4F40-BE47-5148CA8373A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D1F2C56-E2D6-F54E-AE9B-7A19F7784F7E}"/>
              </a:ext>
            </a:extLst>
          </p:cNvPr>
          <p:cNvSpPr>
            <a:spLocks noGrp="1"/>
          </p:cNvSpPr>
          <p:nvPr>
            <p:ph type="dt" sz="half" idx="10"/>
          </p:nvPr>
        </p:nvSpPr>
        <p:spPr/>
        <p:txBody>
          <a:bodyPr/>
          <a:lstStyle/>
          <a:p>
            <a:fld id="{2DAAF15A-2CA6-C049-930E-CA7EBE586841}" type="datetimeFigureOut">
              <a:rPr lang="en-US" smtClean="0"/>
              <a:t>5/23/24</a:t>
            </a:fld>
            <a:endParaRPr lang="en-US"/>
          </a:p>
        </p:txBody>
      </p:sp>
      <p:sp>
        <p:nvSpPr>
          <p:cNvPr id="8" name="Footer Placeholder 7">
            <a:extLst>
              <a:ext uri="{FF2B5EF4-FFF2-40B4-BE49-F238E27FC236}">
                <a16:creationId xmlns:a16="http://schemas.microsoft.com/office/drawing/2014/main" id="{6C2C823E-662D-EB44-B6BF-37CBED5A3B4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6668788-9920-1543-8676-886F92D1091B}"/>
              </a:ext>
            </a:extLst>
          </p:cNvPr>
          <p:cNvSpPr>
            <a:spLocks noGrp="1"/>
          </p:cNvSpPr>
          <p:nvPr>
            <p:ph type="sldNum" sz="quarter" idx="12"/>
          </p:nvPr>
        </p:nvSpPr>
        <p:spPr/>
        <p:txBody>
          <a:bodyPr/>
          <a:lstStyle/>
          <a:p>
            <a:fld id="{C57FEA5B-9805-0246-9AF0-0973646818C1}" type="slidenum">
              <a:rPr lang="en-US" smtClean="0"/>
              <a:t>‹#›</a:t>
            </a:fld>
            <a:endParaRPr lang="en-US"/>
          </a:p>
        </p:txBody>
      </p:sp>
    </p:spTree>
    <p:extLst>
      <p:ext uri="{BB962C8B-B14F-4D97-AF65-F5344CB8AC3E}">
        <p14:creationId xmlns:p14="http://schemas.microsoft.com/office/powerpoint/2010/main" val="3559034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46607-754B-D74B-B6E4-988DCE74A76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64F27C8-31F3-1D49-87B1-12CBA85E1856}"/>
              </a:ext>
            </a:extLst>
          </p:cNvPr>
          <p:cNvSpPr>
            <a:spLocks noGrp="1"/>
          </p:cNvSpPr>
          <p:nvPr>
            <p:ph type="dt" sz="half" idx="10"/>
          </p:nvPr>
        </p:nvSpPr>
        <p:spPr/>
        <p:txBody>
          <a:bodyPr/>
          <a:lstStyle/>
          <a:p>
            <a:fld id="{2DAAF15A-2CA6-C049-930E-CA7EBE586841}" type="datetimeFigureOut">
              <a:rPr lang="en-US" smtClean="0"/>
              <a:t>5/23/24</a:t>
            </a:fld>
            <a:endParaRPr lang="en-US"/>
          </a:p>
        </p:txBody>
      </p:sp>
      <p:sp>
        <p:nvSpPr>
          <p:cNvPr id="4" name="Footer Placeholder 3">
            <a:extLst>
              <a:ext uri="{FF2B5EF4-FFF2-40B4-BE49-F238E27FC236}">
                <a16:creationId xmlns:a16="http://schemas.microsoft.com/office/drawing/2014/main" id="{15D4A73C-DB9B-9443-97BE-E06C4B62B6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1864763-A39D-DD4C-8D4F-61B3E557AC70}"/>
              </a:ext>
            </a:extLst>
          </p:cNvPr>
          <p:cNvSpPr>
            <a:spLocks noGrp="1"/>
          </p:cNvSpPr>
          <p:nvPr>
            <p:ph type="sldNum" sz="quarter" idx="12"/>
          </p:nvPr>
        </p:nvSpPr>
        <p:spPr/>
        <p:txBody>
          <a:bodyPr/>
          <a:lstStyle/>
          <a:p>
            <a:fld id="{C57FEA5B-9805-0246-9AF0-0973646818C1}" type="slidenum">
              <a:rPr lang="en-US" smtClean="0"/>
              <a:t>‹#›</a:t>
            </a:fld>
            <a:endParaRPr lang="en-US"/>
          </a:p>
        </p:txBody>
      </p:sp>
    </p:spTree>
    <p:extLst>
      <p:ext uri="{BB962C8B-B14F-4D97-AF65-F5344CB8AC3E}">
        <p14:creationId xmlns:p14="http://schemas.microsoft.com/office/powerpoint/2010/main" val="1091786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3DC374-9636-FD47-93B9-041758383486}"/>
              </a:ext>
            </a:extLst>
          </p:cNvPr>
          <p:cNvSpPr>
            <a:spLocks noGrp="1"/>
          </p:cNvSpPr>
          <p:nvPr>
            <p:ph type="dt" sz="half" idx="10"/>
          </p:nvPr>
        </p:nvSpPr>
        <p:spPr/>
        <p:txBody>
          <a:bodyPr/>
          <a:lstStyle/>
          <a:p>
            <a:fld id="{2DAAF15A-2CA6-C049-930E-CA7EBE586841}" type="datetimeFigureOut">
              <a:rPr lang="en-US" smtClean="0"/>
              <a:t>5/23/24</a:t>
            </a:fld>
            <a:endParaRPr lang="en-US"/>
          </a:p>
        </p:txBody>
      </p:sp>
      <p:sp>
        <p:nvSpPr>
          <p:cNvPr id="3" name="Footer Placeholder 2">
            <a:extLst>
              <a:ext uri="{FF2B5EF4-FFF2-40B4-BE49-F238E27FC236}">
                <a16:creationId xmlns:a16="http://schemas.microsoft.com/office/drawing/2014/main" id="{6430312D-9D5A-7545-9B10-3C51325312B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1DC3C2B-2C1E-0241-BEEB-3378FB6BF7CB}"/>
              </a:ext>
            </a:extLst>
          </p:cNvPr>
          <p:cNvSpPr>
            <a:spLocks noGrp="1"/>
          </p:cNvSpPr>
          <p:nvPr>
            <p:ph type="sldNum" sz="quarter" idx="12"/>
          </p:nvPr>
        </p:nvSpPr>
        <p:spPr/>
        <p:txBody>
          <a:bodyPr/>
          <a:lstStyle/>
          <a:p>
            <a:fld id="{C57FEA5B-9805-0246-9AF0-0973646818C1}" type="slidenum">
              <a:rPr lang="en-US" smtClean="0"/>
              <a:t>‹#›</a:t>
            </a:fld>
            <a:endParaRPr lang="en-US"/>
          </a:p>
        </p:txBody>
      </p:sp>
    </p:spTree>
    <p:extLst>
      <p:ext uri="{BB962C8B-B14F-4D97-AF65-F5344CB8AC3E}">
        <p14:creationId xmlns:p14="http://schemas.microsoft.com/office/powerpoint/2010/main" val="26957651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72580-0119-0249-9002-59104F8A03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F01ACB8-B33E-8E4E-9FAC-215D622302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F265125-21C4-E042-9926-5F7AA263A2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F4B69E1-7EDD-3349-9B2C-AFD917541144}"/>
              </a:ext>
            </a:extLst>
          </p:cNvPr>
          <p:cNvSpPr>
            <a:spLocks noGrp="1"/>
          </p:cNvSpPr>
          <p:nvPr>
            <p:ph type="dt" sz="half" idx="10"/>
          </p:nvPr>
        </p:nvSpPr>
        <p:spPr/>
        <p:txBody>
          <a:bodyPr/>
          <a:lstStyle/>
          <a:p>
            <a:fld id="{2DAAF15A-2CA6-C049-930E-CA7EBE586841}" type="datetimeFigureOut">
              <a:rPr lang="en-US" smtClean="0"/>
              <a:t>5/23/24</a:t>
            </a:fld>
            <a:endParaRPr lang="en-US"/>
          </a:p>
        </p:txBody>
      </p:sp>
      <p:sp>
        <p:nvSpPr>
          <p:cNvPr id="6" name="Footer Placeholder 5">
            <a:extLst>
              <a:ext uri="{FF2B5EF4-FFF2-40B4-BE49-F238E27FC236}">
                <a16:creationId xmlns:a16="http://schemas.microsoft.com/office/drawing/2014/main" id="{66947BAA-50AE-1242-A9E0-41CB9B1B6A8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1096EEB-A022-9C42-8BD6-4055989D4AD1}"/>
              </a:ext>
            </a:extLst>
          </p:cNvPr>
          <p:cNvSpPr>
            <a:spLocks noGrp="1"/>
          </p:cNvSpPr>
          <p:nvPr>
            <p:ph type="sldNum" sz="quarter" idx="12"/>
          </p:nvPr>
        </p:nvSpPr>
        <p:spPr/>
        <p:txBody>
          <a:bodyPr/>
          <a:lstStyle/>
          <a:p>
            <a:fld id="{C57FEA5B-9805-0246-9AF0-0973646818C1}" type="slidenum">
              <a:rPr lang="en-US" smtClean="0"/>
              <a:t>‹#›</a:t>
            </a:fld>
            <a:endParaRPr lang="en-US"/>
          </a:p>
        </p:txBody>
      </p:sp>
    </p:spTree>
    <p:extLst>
      <p:ext uri="{BB962C8B-B14F-4D97-AF65-F5344CB8AC3E}">
        <p14:creationId xmlns:p14="http://schemas.microsoft.com/office/powerpoint/2010/main" val="3477211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1F4E1-0947-8547-B4F2-C3DC891C80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7D860B5-45FD-F746-B819-E91AFAE2061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6FE4E95-0353-8747-8C47-E9FB3CF70A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97F1423-C03D-DD49-8745-7FF40C638C93}"/>
              </a:ext>
            </a:extLst>
          </p:cNvPr>
          <p:cNvSpPr>
            <a:spLocks noGrp="1"/>
          </p:cNvSpPr>
          <p:nvPr>
            <p:ph type="dt" sz="half" idx="10"/>
          </p:nvPr>
        </p:nvSpPr>
        <p:spPr/>
        <p:txBody>
          <a:bodyPr/>
          <a:lstStyle/>
          <a:p>
            <a:fld id="{2DAAF15A-2CA6-C049-930E-CA7EBE586841}" type="datetimeFigureOut">
              <a:rPr lang="en-US" smtClean="0"/>
              <a:t>5/23/24</a:t>
            </a:fld>
            <a:endParaRPr lang="en-US"/>
          </a:p>
        </p:txBody>
      </p:sp>
      <p:sp>
        <p:nvSpPr>
          <p:cNvPr id="6" name="Footer Placeholder 5">
            <a:extLst>
              <a:ext uri="{FF2B5EF4-FFF2-40B4-BE49-F238E27FC236}">
                <a16:creationId xmlns:a16="http://schemas.microsoft.com/office/drawing/2014/main" id="{2B317B5F-5FE0-8A45-BA6B-87E5D1621E5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DF6114C-3341-5445-87D3-3DFADC6FEC1B}"/>
              </a:ext>
            </a:extLst>
          </p:cNvPr>
          <p:cNvSpPr>
            <a:spLocks noGrp="1"/>
          </p:cNvSpPr>
          <p:nvPr>
            <p:ph type="sldNum" sz="quarter" idx="12"/>
          </p:nvPr>
        </p:nvSpPr>
        <p:spPr/>
        <p:txBody>
          <a:bodyPr/>
          <a:lstStyle/>
          <a:p>
            <a:fld id="{C57FEA5B-9805-0246-9AF0-0973646818C1}" type="slidenum">
              <a:rPr lang="en-US" smtClean="0"/>
              <a:t>‹#›</a:t>
            </a:fld>
            <a:endParaRPr lang="en-US"/>
          </a:p>
        </p:txBody>
      </p:sp>
    </p:spTree>
    <p:extLst>
      <p:ext uri="{BB962C8B-B14F-4D97-AF65-F5344CB8AC3E}">
        <p14:creationId xmlns:p14="http://schemas.microsoft.com/office/powerpoint/2010/main" val="3548260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1A5410-8A59-1F41-8833-BD56A73DEA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545FBD5-0013-9742-88AB-5ACFAC2E6FE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31B848-B685-7245-B3F6-37DD7607E0C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AAF15A-2CA6-C049-930E-CA7EBE586841}" type="datetimeFigureOut">
              <a:rPr lang="en-US" smtClean="0"/>
              <a:t>5/23/24</a:t>
            </a:fld>
            <a:endParaRPr lang="en-US"/>
          </a:p>
        </p:txBody>
      </p:sp>
      <p:sp>
        <p:nvSpPr>
          <p:cNvPr id="5" name="Footer Placeholder 4">
            <a:extLst>
              <a:ext uri="{FF2B5EF4-FFF2-40B4-BE49-F238E27FC236}">
                <a16:creationId xmlns:a16="http://schemas.microsoft.com/office/drawing/2014/main" id="{C0CCF47C-7CF1-604F-9D66-6F3EE8BC35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4A9C1ED-07AE-F045-95B2-0EEFD964817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7FEA5B-9805-0246-9AF0-0973646818C1}" type="slidenum">
              <a:rPr lang="en-US" smtClean="0"/>
              <a:t>‹#›</a:t>
            </a:fld>
            <a:endParaRPr lang="en-US"/>
          </a:p>
        </p:txBody>
      </p:sp>
    </p:spTree>
    <p:extLst>
      <p:ext uri="{BB962C8B-B14F-4D97-AF65-F5344CB8AC3E}">
        <p14:creationId xmlns:p14="http://schemas.microsoft.com/office/powerpoint/2010/main" val="26458722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 Id="rId5" Type="http://schemas.openxmlformats.org/officeDocument/2006/relationships/image" Target="../media/image26.png"/><Relationship Id="rId4" Type="http://schemas.openxmlformats.org/officeDocument/2006/relationships/image" Target="../media/image25.png"/></Relationships>
</file>

<file path=ppt/slides/_rels/slide11.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jp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9.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3BFAC-93B3-054D-A231-04590F636C37}"/>
              </a:ext>
            </a:extLst>
          </p:cNvPr>
          <p:cNvSpPr>
            <a:spLocks noGrp="1"/>
          </p:cNvSpPr>
          <p:nvPr>
            <p:ph type="ctrTitle"/>
          </p:nvPr>
        </p:nvSpPr>
        <p:spPr/>
        <p:txBody>
          <a:bodyPr>
            <a:normAutofit fontScale="90000"/>
          </a:bodyPr>
          <a:lstStyle/>
          <a:p>
            <a:br>
              <a:rPr lang="en-US" b="1" dirty="0">
                <a:latin typeface="Century Gothic" panose="020B0502020202020204" pitchFamily="34" charset="0"/>
              </a:rPr>
            </a:br>
            <a:r>
              <a:rPr lang="en-US" sz="7300" b="1" dirty="0">
                <a:latin typeface="Century Gothic" panose="020B0502020202020204" pitchFamily="34" charset="0"/>
              </a:rPr>
              <a:t>AGENCY!</a:t>
            </a:r>
            <a:br>
              <a:rPr lang="en-US" sz="7300" b="1" dirty="0">
                <a:latin typeface="Century Gothic" panose="020B0502020202020204" pitchFamily="34" charset="0"/>
              </a:rPr>
            </a:br>
            <a:r>
              <a:rPr lang="en-US" sz="4000" b="1" dirty="0" err="1">
                <a:latin typeface="Century Gothic" panose="020B0502020202020204" pitchFamily="34" charset="0"/>
              </a:rPr>
              <a:t>Economische</a:t>
            </a:r>
            <a:r>
              <a:rPr lang="en-US" sz="4000" b="1" dirty="0">
                <a:latin typeface="Century Gothic" panose="020B0502020202020204" pitchFamily="34" charset="0"/>
              </a:rPr>
              <a:t> </a:t>
            </a:r>
            <a:r>
              <a:rPr lang="en-US" sz="4000" b="1" dirty="0" err="1">
                <a:latin typeface="Century Gothic" panose="020B0502020202020204" pitchFamily="34" charset="0"/>
              </a:rPr>
              <a:t>Systeem</a:t>
            </a:r>
            <a:r>
              <a:rPr lang="en-US" sz="4000" b="1" i="1" dirty="0" err="1">
                <a:latin typeface="Century Gothic" panose="020B0502020202020204" pitchFamily="34" charset="0"/>
              </a:rPr>
              <a:t>verandering</a:t>
            </a:r>
            <a:r>
              <a:rPr lang="en-US" sz="4000" b="1" dirty="0">
                <a:latin typeface="Century Gothic" panose="020B0502020202020204" pitchFamily="34" charset="0"/>
              </a:rPr>
              <a:t>,</a:t>
            </a:r>
            <a:br>
              <a:rPr lang="en-US" sz="4000" b="1" dirty="0">
                <a:latin typeface="Century Gothic" panose="020B0502020202020204" pitchFamily="34" charset="0"/>
              </a:rPr>
            </a:br>
            <a:r>
              <a:rPr lang="en-US" sz="4000" b="1" dirty="0" err="1">
                <a:latin typeface="Century Gothic" panose="020B0502020202020204" pitchFamily="34" charset="0"/>
              </a:rPr>
              <a:t>Economisch</a:t>
            </a:r>
            <a:r>
              <a:rPr lang="en-US" sz="4000" b="1" dirty="0">
                <a:latin typeface="Century Gothic" panose="020B0502020202020204" pitchFamily="34" charset="0"/>
              </a:rPr>
              <a:t> </a:t>
            </a:r>
            <a:r>
              <a:rPr lang="en-US" sz="4000" b="1" i="1" dirty="0" err="1">
                <a:latin typeface="Century Gothic" panose="020B0502020202020204" pitchFamily="34" charset="0"/>
              </a:rPr>
              <a:t>Onderwijsvernieuwing</a:t>
            </a:r>
            <a:br>
              <a:rPr lang="en-US" sz="7300" b="1" dirty="0">
                <a:latin typeface="Century Gothic" panose="020B0502020202020204" pitchFamily="34" charset="0"/>
              </a:rPr>
            </a:br>
            <a:br>
              <a:rPr lang="en-US" b="1" dirty="0">
                <a:latin typeface="Century Gothic" panose="020B0502020202020204" pitchFamily="34" charset="0"/>
              </a:rPr>
            </a:br>
            <a:endParaRPr lang="en-US" sz="3100" b="1" dirty="0">
              <a:latin typeface="Century Gothic" panose="020B0502020202020204" pitchFamily="34" charset="0"/>
            </a:endParaRPr>
          </a:p>
        </p:txBody>
      </p:sp>
      <p:sp>
        <p:nvSpPr>
          <p:cNvPr id="3" name="Subtitle 2">
            <a:extLst>
              <a:ext uri="{FF2B5EF4-FFF2-40B4-BE49-F238E27FC236}">
                <a16:creationId xmlns:a16="http://schemas.microsoft.com/office/drawing/2014/main" id="{C4CA07A1-11E5-1B4B-AF03-2F4AAFE64AF8}"/>
              </a:ext>
            </a:extLst>
          </p:cNvPr>
          <p:cNvSpPr>
            <a:spLocks noGrp="1"/>
          </p:cNvSpPr>
          <p:nvPr>
            <p:ph type="subTitle" idx="1"/>
          </p:nvPr>
        </p:nvSpPr>
        <p:spPr>
          <a:xfrm>
            <a:off x="1246414" y="3683681"/>
            <a:ext cx="9144000" cy="1655762"/>
          </a:xfrm>
        </p:spPr>
        <p:txBody>
          <a:bodyPr>
            <a:noAutofit/>
          </a:bodyPr>
          <a:lstStyle/>
          <a:p>
            <a:r>
              <a:rPr lang="en-US" sz="3600" dirty="0">
                <a:latin typeface="Century Gothic" panose="020B0502020202020204" pitchFamily="34" charset="0"/>
              </a:rPr>
              <a:t>Kees Klomp,</a:t>
            </a:r>
          </a:p>
          <a:p>
            <a:r>
              <a:rPr lang="en-US" sz="3600" dirty="0">
                <a:latin typeface="Century Gothic" panose="020B0502020202020204" pitchFamily="34" charset="0"/>
              </a:rPr>
              <a:t>program manager AGENCY! </a:t>
            </a:r>
            <a:r>
              <a:rPr lang="en-US" sz="3600" dirty="0" err="1">
                <a:latin typeface="Century Gothic" panose="020B0502020202020204" pitchFamily="34" charset="0"/>
              </a:rPr>
              <a:t>Hogeschool</a:t>
            </a:r>
            <a:r>
              <a:rPr lang="en-US" sz="3600" dirty="0">
                <a:latin typeface="Century Gothic" panose="020B0502020202020204" pitchFamily="34" charset="0"/>
              </a:rPr>
              <a:t> </a:t>
            </a:r>
            <a:r>
              <a:rPr lang="en-US" sz="3600" dirty="0" err="1">
                <a:latin typeface="Century Gothic" panose="020B0502020202020204" pitchFamily="34" charset="0"/>
              </a:rPr>
              <a:t>Windesheim</a:t>
            </a:r>
            <a:endParaRPr lang="en-US" sz="3600" dirty="0">
              <a:latin typeface="Century Gothic" panose="020B0502020202020204" pitchFamily="34" charset="0"/>
            </a:endParaRPr>
          </a:p>
        </p:txBody>
      </p:sp>
      <p:pic>
        <p:nvPicPr>
          <p:cNvPr id="6" name="Picture 5">
            <a:extLst>
              <a:ext uri="{FF2B5EF4-FFF2-40B4-BE49-F238E27FC236}">
                <a16:creationId xmlns:a16="http://schemas.microsoft.com/office/drawing/2014/main" id="{4A9F3C3D-56DD-F84D-912B-D0C71B2E8F1B}"/>
              </a:ext>
            </a:extLst>
          </p:cNvPr>
          <p:cNvPicPr>
            <a:picLocks noChangeAspect="1"/>
          </p:cNvPicPr>
          <p:nvPr/>
        </p:nvPicPr>
        <p:blipFill>
          <a:blip r:embed="rId2"/>
          <a:stretch>
            <a:fillRect/>
          </a:stretch>
        </p:blipFill>
        <p:spPr>
          <a:xfrm>
            <a:off x="10074729" y="4804229"/>
            <a:ext cx="1875971" cy="1875971"/>
          </a:xfrm>
          <a:prstGeom prst="rect">
            <a:avLst/>
          </a:prstGeom>
        </p:spPr>
      </p:pic>
    </p:spTree>
    <p:extLst>
      <p:ext uri="{BB962C8B-B14F-4D97-AF65-F5344CB8AC3E}">
        <p14:creationId xmlns:p14="http://schemas.microsoft.com/office/powerpoint/2010/main" val="38292989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630D1-A5FD-234D-A952-ECAF1F2D30F4}"/>
              </a:ext>
            </a:extLst>
          </p:cNvPr>
          <p:cNvSpPr>
            <a:spLocks noGrp="1"/>
          </p:cNvSpPr>
          <p:nvPr>
            <p:ph type="title"/>
          </p:nvPr>
        </p:nvSpPr>
        <p:spPr>
          <a:xfrm>
            <a:off x="133231" y="205719"/>
            <a:ext cx="10515600" cy="1325563"/>
          </a:xfrm>
        </p:spPr>
        <p:txBody>
          <a:bodyPr>
            <a:normAutofit fontScale="90000"/>
          </a:bodyPr>
          <a:lstStyle/>
          <a:p>
            <a:r>
              <a:rPr lang="en-US" b="1" dirty="0">
                <a:latin typeface="Century Gothic" panose="020B0502020202020204" pitchFamily="34" charset="0"/>
              </a:rPr>
              <a:t>AGENCY! = </a:t>
            </a:r>
            <a:r>
              <a:rPr lang="en-US" b="1" dirty="0" err="1">
                <a:latin typeface="Century Gothic" panose="020B0502020202020204" pitchFamily="34" charset="0"/>
              </a:rPr>
              <a:t>Houdingsveranderend</a:t>
            </a:r>
            <a:br>
              <a:rPr lang="en-US" b="1" dirty="0">
                <a:latin typeface="Century Gothic" panose="020B0502020202020204" pitchFamily="34" charset="0"/>
              </a:rPr>
            </a:br>
            <a:r>
              <a:rPr lang="en-US" b="1" dirty="0" err="1">
                <a:latin typeface="Century Gothic" panose="020B0502020202020204" pitchFamily="34" charset="0"/>
              </a:rPr>
              <a:t>Economisch</a:t>
            </a:r>
            <a:r>
              <a:rPr lang="en-US" b="1" dirty="0">
                <a:latin typeface="Century Gothic" panose="020B0502020202020204" pitchFamily="34" charset="0"/>
              </a:rPr>
              <a:t> </a:t>
            </a:r>
            <a:r>
              <a:rPr lang="en-US" b="1" dirty="0" err="1">
                <a:latin typeface="Century Gothic" panose="020B0502020202020204" pitchFamily="34" charset="0"/>
              </a:rPr>
              <a:t>Onderwijs</a:t>
            </a:r>
            <a:r>
              <a:rPr lang="en-US" b="1" dirty="0">
                <a:latin typeface="Century Gothic" panose="020B0502020202020204" pitchFamily="34" charset="0"/>
              </a:rPr>
              <a:t> </a:t>
            </a:r>
            <a:br>
              <a:rPr lang="en-US" dirty="0"/>
            </a:br>
            <a:endParaRPr lang="en-US" dirty="0"/>
          </a:p>
        </p:txBody>
      </p:sp>
      <p:pic>
        <p:nvPicPr>
          <p:cNvPr id="11" name="Content Placeholder 10">
            <a:extLst>
              <a:ext uri="{FF2B5EF4-FFF2-40B4-BE49-F238E27FC236}">
                <a16:creationId xmlns:a16="http://schemas.microsoft.com/office/drawing/2014/main" id="{FF974919-7699-0C49-B51F-3107E4A7F256}"/>
              </a:ext>
            </a:extLst>
          </p:cNvPr>
          <p:cNvPicPr>
            <a:picLocks noGrp="1" noChangeAspect="1"/>
          </p:cNvPicPr>
          <p:nvPr>
            <p:ph idx="1"/>
          </p:nvPr>
        </p:nvPicPr>
        <p:blipFill>
          <a:blip r:embed="rId2"/>
          <a:stretch>
            <a:fillRect/>
          </a:stretch>
        </p:blipFill>
        <p:spPr>
          <a:xfrm>
            <a:off x="5863965" y="925761"/>
            <a:ext cx="6110008" cy="4616451"/>
          </a:xfrm>
        </p:spPr>
      </p:pic>
      <p:pic>
        <p:nvPicPr>
          <p:cNvPr id="13" name="Picture 12">
            <a:extLst>
              <a:ext uri="{FF2B5EF4-FFF2-40B4-BE49-F238E27FC236}">
                <a16:creationId xmlns:a16="http://schemas.microsoft.com/office/drawing/2014/main" id="{8778EFA2-56D6-6F4F-8291-C31D5E79BFAD}"/>
              </a:ext>
            </a:extLst>
          </p:cNvPr>
          <p:cNvPicPr>
            <a:picLocks noChangeAspect="1"/>
          </p:cNvPicPr>
          <p:nvPr/>
        </p:nvPicPr>
        <p:blipFill>
          <a:blip r:embed="rId3"/>
          <a:stretch>
            <a:fillRect/>
          </a:stretch>
        </p:blipFill>
        <p:spPr>
          <a:xfrm>
            <a:off x="7641100" y="5542212"/>
            <a:ext cx="2555738" cy="1315788"/>
          </a:xfrm>
          <a:prstGeom prst="rect">
            <a:avLst/>
          </a:prstGeom>
        </p:spPr>
      </p:pic>
      <p:pic>
        <p:nvPicPr>
          <p:cNvPr id="14" name="Picture 13">
            <a:extLst>
              <a:ext uri="{FF2B5EF4-FFF2-40B4-BE49-F238E27FC236}">
                <a16:creationId xmlns:a16="http://schemas.microsoft.com/office/drawing/2014/main" id="{F9B22812-02E4-C14B-84D2-CD74610A247C}"/>
              </a:ext>
            </a:extLst>
          </p:cNvPr>
          <p:cNvPicPr>
            <a:picLocks noChangeAspect="1"/>
          </p:cNvPicPr>
          <p:nvPr/>
        </p:nvPicPr>
        <p:blipFill>
          <a:blip r:embed="rId4"/>
          <a:stretch>
            <a:fillRect/>
          </a:stretch>
        </p:blipFill>
        <p:spPr>
          <a:xfrm rot="16200000">
            <a:off x="8335849" y="4280871"/>
            <a:ext cx="1200324" cy="1200324"/>
          </a:xfrm>
          <a:prstGeom prst="rect">
            <a:avLst/>
          </a:prstGeom>
        </p:spPr>
      </p:pic>
      <p:pic>
        <p:nvPicPr>
          <p:cNvPr id="9" name="Picture 8">
            <a:extLst>
              <a:ext uri="{FF2B5EF4-FFF2-40B4-BE49-F238E27FC236}">
                <a16:creationId xmlns:a16="http://schemas.microsoft.com/office/drawing/2014/main" id="{668F681E-0C76-6041-AFCE-0CB7CDB85953}"/>
              </a:ext>
            </a:extLst>
          </p:cNvPr>
          <p:cNvPicPr>
            <a:picLocks noChangeAspect="1"/>
          </p:cNvPicPr>
          <p:nvPr/>
        </p:nvPicPr>
        <p:blipFill>
          <a:blip r:embed="rId5"/>
          <a:stretch>
            <a:fillRect/>
          </a:stretch>
        </p:blipFill>
        <p:spPr>
          <a:xfrm>
            <a:off x="133231" y="2035820"/>
            <a:ext cx="5748958" cy="3881559"/>
          </a:xfrm>
          <a:prstGeom prst="rect">
            <a:avLst/>
          </a:prstGeom>
        </p:spPr>
      </p:pic>
    </p:spTree>
    <p:extLst>
      <p:ext uri="{BB962C8B-B14F-4D97-AF65-F5344CB8AC3E}">
        <p14:creationId xmlns:p14="http://schemas.microsoft.com/office/powerpoint/2010/main" val="20480911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630D1-A5FD-234D-A952-ECAF1F2D30F4}"/>
              </a:ext>
            </a:extLst>
          </p:cNvPr>
          <p:cNvSpPr>
            <a:spLocks noGrp="1"/>
          </p:cNvSpPr>
          <p:nvPr>
            <p:ph type="title"/>
          </p:nvPr>
        </p:nvSpPr>
        <p:spPr>
          <a:xfrm>
            <a:off x="133231" y="205719"/>
            <a:ext cx="10515600" cy="1325563"/>
          </a:xfrm>
        </p:spPr>
        <p:txBody>
          <a:bodyPr>
            <a:normAutofit fontScale="90000"/>
          </a:bodyPr>
          <a:lstStyle/>
          <a:p>
            <a:r>
              <a:rPr lang="en-US" b="1" dirty="0">
                <a:latin typeface="Century Gothic" panose="020B0502020202020204" pitchFamily="34" charset="0"/>
              </a:rPr>
              <a:t>AGENCY! = </a:t>
            </a:r>
            <a:r>
              <a:rPr lang="en-US" b="1" dirty="0" err="1">
                <a:latin typeface="Century Gothic" panose="020B0502020202020204" pitchFamily="34" charset="0"/>
              </a:rPr>
              <a:t>Houdingsveranderend</a:t>
            </a:r>
            <a:br>
              <a:rPr lang="en-US" b="1" dirty="0">
                <a:latin typeface="Century Gothic" panose="020B0502020202020204" pitchFamily="34" charset="0"/>
              </a:rPr>
            </a:br>
            <a:r>
              <a:rPr lang="en-US" b="1" dirty="0" err="1">
                <a:latin typeface="Century Gothic" panose="020B0502020202020204" pitchFamily="34" charset="0"/>
              </a:rPr>
              <a:t>Economisch</a:t>
            </a:r>
            <a:r>
              <a:rPr lang="en-US" b="1" dirty="0">
                <a:latin typeface="Century Gothic" panose="020B0502020202020204" pitchFamily="34" charset="0"/>
              </a:rPr>
              <a:t> </a:t>
            </a:r>
            <a:r>
              <a:rPr lang="en-US" b="1" dirty="0" err="1">
                <a:latin typeface="Century Gothic" panose="020B0502020202020204" pitchFamily="34" charset="0"/>
              </a:rPr>
              <a:t>Onderwijs</a:t>
            </a:r>
            <a:br>
              <a:rPr lang="en-US" dirty="0"/>
            </a:br>
            <a:endParaRPr lang="en-US" dirty="0"/>
          </a:p>
        </p:txBody>
      </p:sp>
      <p:pic>
        <p:nvPicPr>
          <p:cNvPr id="6" name="Content Placeholder 5">
            <a:extLst>
              <a:ext uri="{FF2B5EF4-FFF2-40B4-BE49-F238E27FC236}">
                <a16:creationId xmlns:a16="http://schemas.microsoft.com/office/drawing/2014/main" id="{3DB1824B-4C5B-3D45-9DB5-321B3B055774}"/>
              </a:ext>
            </a:extLst>
          </p:cNvPr>
          <p:cNvPicPr>
            <a:picLocks noGrp="1" noChangeAspect="1"/>
          </p:cNvPicPr>
          <p:nvPr>
            <p:ph idx="1"/>
          </p:nvPr>
        </p:nvPicPr>
        <p:blipFill>
          <a:blip r:embed="rId2"/>
          <a:stretch>
            <a:fillRect/>
          </a:stretch>
        </p:blipFill>
        <p:spPr>
          <a:xfrm>
            <a:off x="133231" y="1531282"/>
            <a:ext cx="5754014" cy="4947557"/>
          </a:xfrm>
        </p:spPr>
      </p:pic>
      <p:pic>
        <p:nvPicPr>
          <p:cNvPr id="8" name="Picture 7">
            <a:extLst>
              <a:ext uri="{FF2B5EF4-FFF2-40B4-BE49-F238E27FC236}">
                <a16:creationId xmlns:a16="http://schemas.microsoft.com/office/drawing/2014/main" id="{FCAA5172-7F22-564D-A5C9-C1637073999E}"/>
              </a:ext>
            </a:extLst>
          </p:cNvPr>
          <p:cNvPicPr>
            <a:picLocks noChangeAspect="1"/>
          </p:cNvPicPr>
          <p:nvPr/>
        </p:nvPicPr>
        <p:blipFill>
          <a:blip r:embed="rId3"/>
          <a:stretch>
            <a:fillRect/>
          </a:stretch>
        </p:blipFill>
        <p:spPr>
          <a:xfrm>
            <a:off x="5641110" y="1506788"/>
            <a:ext cx="6862879" cy="4996543"/>
          </a:xfrm>
          <a:prstGeom prst="rect">
            <a:avLst/>
          </a:prstGeom>
        </p:spPr>
      </p:pic>
    </p:spTree>
    <p:extLst>
      <p:ext uri="{BB962C8B-B14F-4D97-AF65-F5344CB8AC3E}">
        <p14:creationId xmlns:p14="http://schemas.microsoft.com/office/powerpoint/2010/main" val="24724788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07191-AEE5-3448-909D-75E3048C02DC}"/>
              </a:ext>
            </a:extLst>
          </p:cNvPr>
          <p:cNvSpPr>
            <a:spLocks noGrp="1"/>
          </p:cNvSpPr>
          <p:nvPr>
            <p:ph type="title"/>
          </p:nvPr>
        </p:nvSpPr>
        <p:spPr>
          <a:xfrm>
            <a:off x="234042" y="44485"/>
            <a:ext cx="11816444" cy="1325563"/>
          </a:xfrm>
        </p:spPr>
        <p:txBody>
          <a:bodyPr/>
          <a:lstStyle/>
          <a:p>
            <a:r>
              <a:rPr lang="en-US" b="1" dirty="0">
                <a:latin typeface="Century Gothic" panose="020B0502020202020204" pitchFamily="34" charset="0"/>
              </a:rPr>
              <a:t>De AGENCY! </a:t>
            </a:r>
            <a:r>
              <a:rPr lang="en-US" b="1" dirty="0" err="1">
                <a:latin typeface="Century Gothic" panose="020B0502020202020204" pitchFamily="34" charset="0"/>
              </a:rPr>
              <a:t>Onderwijs</a:t>
            </a:r>
            <a:r>
              <a:rPr lang="en-US" b="1" dirty="0">
                <a:latin typeface="Century Gothic" panose="020B0502020202020204" pitchFamily="34" charset="0"/>
              </a:rPr>
              <a:t> funnel</a:t>
            </a:r>
          </a:p>
        </p:txBody>
      </p:sp>
      <p:pic>
        <p:nvPicPr>
          <p:cNvPr id="5" name="Content Placeholder 4">
            <a:extLst>
              <a:ext uri="{FF2B5EF4-FFF2-40B4-BE49-F238E27FC236}">
                <a16:creationId xmlns:a16="http://schemas.microsoft.com/office/drawing/2014/main" id="{E9933DA7-5A33-ED45-9F4B-EFB8ABE364DF}"/>
              </a:ext>
            </a:extLst>
          </p:cNvPr>
          <p:cNvPicPr>
            <a:picLocks noGrp="1" noChangeAspect="1"/>
          </p:cNvPicPr>
          <p:nvPr>
            <p:ph idx="1"/>
          </p:nvPr>
        </p:nvPicPr>
        <p:blipFill>
          <a:blip r:embed="rId2"/>
          <a:stretch>
            <a:fillRect/>
          </a:stretch>
        </p:blipFill>
        <p:spPr>
          <a:xfrm>
            <a:off x="234042" y="1481399"/>
            <a:ext cx="11604172" cy="4688341"/>
          </a:xfrm>
        </p:spPr>
      </p:pic>
    </p:spTree>
    <p:extLst>
      <p:ext uri="{BB962C8B-B14F-4D97-AF65-F5344CB8AC3E}">
        <p14:creationId xmlns:p14="http://schemas.microsoft.com/office/powerpoint/2010/main" val="16515392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E28BD-5BA4-A34F-A62F-447355892C21}"/>
              </a:ext>
            </a:extLst>
          </p:cNvPr>
          <p:cNvSpPr>
            <a:spLocks noGrp="1"/>
          </p:cNvSpPr>
          <p:nvPr>
            <p:ph type="title"/>
          </p:nvPr>
        </p:nvSpPr>
        <p:spPr>
          <a:xfrm>
            <a:off x="0" y="-179614"/>
            <a:ext cx="10515600" cy="1325563"/>
          </a:xfrm>
        </p:spPr>
        <p:txBody>
          <a:bodyPr/>
          <a:lstStyle/>
          <a:p>
            <a:r>
              <a:rPr lang="en-US" b="1" dirty="0">
                <a:latin typeface="Century Gothic" panose="020B0502020202020204" pitchFamily="34" charset="0"/>
              </a:rPr>
              <a:t>AGENCY! Theory of Change</a:t>
            </a:r>
          </a:p>
        </p:txBody>
      </p:sp>
      <p:sp>
        <p:nvSpPr>
          <p:cNvPr id="6" name="Rectangle 5">
            <a:extLst>
              <a:ext uri="{FF2B5EF4-FFF2-40B4-BE49-F238E27FC236}">
                <a16:creationId xmlns:a16="http://schemas.microsoft.com/office/drawing/2014/main" id="{14CDDF6E-588D-A44C-A67D-EE627B58C625}"/>
              </a:ext>
            </a:extLst>
          </p:cNvPr>
          <p:cNvSpPr/>
          <p:nvPr/>
        </p:nvSpPr>
        <p:spPr>
          <a:xfrm rot="10800000" flipV="1">
            <a:off x="119742" y="590048"/>
            <a:ext cx="8763000" cy="6186309"/>
          </a:xfrm>
          <a:prstGeom prst="rect">
            <a:avLst/>
          </a:prstGeom>
        </p:spPr>
        <p:txBody>
          <a:bodyPr wrap="square">
            <a:spAutoFit/>
          </a:bodyPr>
          <a:lstStyle/>
          <a:p>
            <a:endParaRPr lang="en-US" dirty="0">
              <a:latin typeface="Century Gothic" panose="020B0502020202020204" pitchFamily="34" charset="0"/>
            </a:endParaRPr>
          </a:p>
          <a:p>
            <a:r>
              <a:rPr lang="en-US" dirty="0">
                <a:latin typeface="Century Gothic" panose="020B0502020202020204" pitchFamily="34" charset="0"/>
              </a:rPr>
              <a:t>Transformations to an equitable and sustainable world where all life can thrive will not happen through wishful thinking and hope. On the contrary, </a:t>
            </a:r>
            <a:r>
              <a:rPr lang="en-US" b="1" dirty="0">
                <a:latin typeface="Century Gothic" panose="020B0502020202020204" pitchFamily="34" charset="0"/>
              </a:rPr>
              <a:t>agency and action are essential to realizing impacts</a:t>
            </a:r>
            <a:r>
              <a:rPr lang="en-US" dirty="0">
                <a:latin typeface="Century Gothic" panose="020B0502020202020204" pitchFamily="34" charset="0"/>
              </a:rPr>
              <a:t>. Agency, which can be thought of as </a:t>
            </a:r>
            <a:r>
              <a:rPr lang="en-US" b="1" dirty="0">
                <a:latin typeface="Century Gothic" panose="020B0502020202020204" pitchFamily="34" charset="0"/>
              </a:rPr>
              <a:t>conscious action</a:t>
            </a:r>
            <a:r>
              <a:rPr lang="en-US" dirty="0">
                <a:latin typeface="Century Gothic" panose="020B0502020202020204" pitchFamily="34" charset="0"/>
              </a:rPr>
              <a:t>, intervenes in systems by </a:t>
            </a:r>
            <a:r>
              <a:rPr lang="en-US" b="1" dirty="0">
                <a:latin typeface="Century Gothic" panose="020B0502020202020204" pitchFamily="34" charset="0"/>
              </a:rPr>
              <a:t>disrupting or transforming patterns and relationships</a:t>
            </a:r>
          </a:p>
          <a:p>
            <a:endParaRPr lang="en-US" b="1" dirty="0">
              <a:latin typeface="Century Gothic" panose="020B0502020202020204" pitchFamily="34" charset="0"/>
            </a:endParaRPr>
          </a:p>
          <a:p>
            <a:r>
              <a:rPr lang="en-US" dirty="0">
                <a:latin typeface="Century Gothic" panose="020B0502020202020204" pitchFamily="34" charset="0"/>
              </a:rPr>
              <a:t>In each moment we are both passively and actively co-creating structures and systems that support or inhibit a thriving world. </a:t>
            </a:r>
            <a:r>
              <a:rPr lang="en-US" b="1" dirty="0">
                <a:latin typeface="Century Gothic" panose="020B0502020202020204" pitchFamily="34" charset="0"/>
              </a:rPr>
              <a:t>When actions of individuals embody universal values of equity, dignity, fairness and compassion for all, new patterns can be created. Will is the essence of agency</a:t>
            </a:r>
            <a:r>
              <a:rPr lang="en-US" dirty="0">
                <a:latin typeface="Century Gothic" panose="020B0502020202020204" pitchFamily="34" charset="0"/>
              </a:rPr>
              <a:t>, a power to animate and move the body and the mind from the the essentially passive stance of cognition to the active, purposeful engagement with the world</a:t>
            </a:r>
          </a:p>
          <a:p>
            <a:endParaRPr lang="en-US" dirty="0">
              <a:latin typeface="Century Gothic" panose="020B0502020202020204" pitchFamily="34" charset="0"/>
            </a:endParaRPr>
          </a:p>
          <a:p>
            <a:r>
              <a:rPr lang="en-US" b="1" dirty="0">
                <a:latin typeface="Century Gothic" panose="020B0502020202020204" pitchFamily="34" charset="0"/>
              </a:rPr>
              <a:t>You matter much more than you think. </a:t>
            </a:r>
            <a:r>
              <a:rPr lang="en-US" dirty="0">
                <a:latin typeface="Century Gothic" panose="020B0502020202020204" pitchFamily="34" charset="0"/>
              </a:rPr>
              <a:t>Agency is an entangled, intra-acting phenomenon and the outcomes of our intentions and actions affect us all. When we embrace our complementary identities as both individuals and collectives, we can generate patterns that ripple, resonate and replicate at all scales.</a:t>
            </a:r>
          </a:p>
          <a:p>
            <a:endParaRPr lang="en-US" dirty="0">
              <a:latin typeface="Century Gothic" panose="020B0502020202020204" pitchFamily="34" charset="0"/>
            </a:endParaRPr>
          </a:p>
          <a:p>
            <a:r>
              <a:rPr lang="en-US" b="1" dirty="0">
                <a:latin typeface="Century Gothic" panose="020B0502020202020204" pitchFamily="34" charset="0"/>
              </a:rPr>
              <a:t>Social change is about being a different paradigm.           </a:t>
            </a:r>
            <a:r>
              <a:rPr lang="en-US" dirty="0">
                <a:latin typeface="Century Gothic" panose="020B0502020202020204" pitchFamily="34" charset="0"/>
              </a:rPr>
              <a:t>Prof. Karen O’Brien</a:t>
            </a:r>
          </a:p>
        </p:txBody>
      </p:sp>
      <p:sp>
        <p:nvSpPr>
          <p:cNvPr id="8" name="Content Placeholder 7">
            <a:extLst>
              <a:ext uri="{FF2B5EF4-FFF2-40B4-BE49-F238E27FC236}">
                <a16:creationId xmlns:a16="http://schemas.microsoft.com/office/drawing/2014/main" id="{2E97A4AB-B646-AF44-9D94-6520ADC228EE}"/>
              </a:ext>
            </a:extLst>
          </p:cNvPr>
          <p:cNvSpPr>
            <a:spLocks noGrp="1"/>
          </p:cNvSpPr>
          <p:nvPr>
            <p:ph idx="1"/>
          </p:nvPr>
        </p:nvSpPr>
        <p:spPr>
          <a:xfrm flipH="1">
            <a:off x="0" y="1825625"/>
            <a:ext cx="838200" cy="1097189"/>
          </a:xfrm>
        </p:spPr>
        <p:txBody>
          <a:bodyPr/>
          <a:lstStyle/>
          <a:p>
            <a:pPr marL="0" indent="0">
              <a:buNone/>
            </a:pPr>
            <a:endParaRPr lang="en-US" dirty="0"/>
          </a:p>
          <a:p>
            <a:pPr marL="0" indent="0">
              <a:buNone/>
            </a:pPr>
            <a:endParaRPr lang="en-US" dirty="0"/>
          </a:p>
        </p:txBody>
      </p:sp>
      <p:pic>
        <p:nvPicPr>
          <p:cNvPr id="5" name="Content Placeholder 4">
            <a:extLst>
              <a:ext uri="{FF2B5EF4-FFF2-40B4-BE49-F238E27FC236}">
                <a16:creationId xmlns:a16="http://schemas.microsoft.com/office/drawing/2014/main" id="{7B151792-8253-F543-8292-B8D45683A16D}"/>
              </a:ext>
            </a:extLst>
          </p:cNvPr>
          <p:cNvPicPr>
            <a:picLocks noChangeAspect="1"/>
          </p:cNvPicPr>
          <p:nvPr/>
        </p:nvPicPr>
        <p:blipFill>
          <a:blip r:embed="rId2"/>
          <a:stretch>
            <a:fillRect/>
          </a:stretch>
        </p:blipFill>
        <p:spPr>
          <a:xfrm>
            <a:off x="9181360" y="1583871"/>
            <a:ext cx="2668480" cy="2001360"/>
          </a:xfrm>
          <a:prstGeom prst="rect">
            <a:avLst/>
          </a:prstGeom>
        </p:spPr>
      </p:pic>
      <p:pic>
        <p:nvPicPr>
          <p:cNvPr id="7" name="Picture 6">
            <a:extLst>
              <a:ext uri="{FF2B5EF4-FFF2-40B4-BE49-F238E27FC236}">
                <a16:creationId xmlns:a16="http://schemas.microsoft.com/office/drawing/2014/main" id="{867E6602-D50C-134A-B721-3AEEC27AB464}"/>
              </a:ext>
            </a:extLst>
          </p:cNvPr>
          <p:cNvPicPr>
            <a:picLocks noChangeAspect="1"/>
          </p:cNvPicPr>
          <p:nvPr/>
        </p:nvPicPr>
        <p:blipFill>
          <a:blip r:embed="rId3"/>
          <a:stretch>
            <a:fillRect/>
          </a:stretch>
        </p:blipFill>
        <p:spPr>
          <a:xfrm>
            <a:off x="8882741" y="3817343"/>
            <a:ext cx="3191135" cy="2476321"/>
          </a:xfrm>
          <a:prstGeom prst="rect">
            <a:avLst/>
          </a:prstGeom>
        </p:spPr>
      </p:pic>
    </p:spTree>
    <p:extLst>
      <p:ext uri="{BB962C8B-B14F-4D97-AF65-F5344CB8AC3E}">
        <p14:creationId xmlns:p14="http://schemas.microsoft.com/office/powerpoint/2010/main" val="38337991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7752FA-2B6E-564F-BD02-D228E42DBD64}"/>
              </a:ext>
            </a:extLst>
          </p:cNvPr>
          <p:cNvSpPr>
            <a:spLocks noGrp="1"/>
          </p:cNvSpPr>
          <p:nvPr>
            <p:ph type="title"/>
          </p:nvPr>
        </p:nvSpPr>
        <p:spPr>
          <a:xfrm>
            <a:off x="168730" y="0"/>
            <a:ext cx="10515600" cy="1325563"/>
          </a:xfrm>
        </p:spPr>
        <p:txBody>
          <a:bodyPr/>
          <a:lstStyle/>
          <a:p>
            <a:r>
              <a:rPr lang="en-US" b="1" dirty="0">
                <a:latin typeface="Century Gothic" panose="020B0502020202020204" pitchFamily="34" charset="0"/>
              </a:rPr>
              <a:t>Over AGENCY! </a:t>
            </a:r>
            <a:r>
              <a:rPr lang="en-US" b="1" dirty="0" err="1">
                <a:latin typeface="Century Gothic" panose="020B0502020202020204" pitchFamily="34" charset="0"/>
              </a:rPr>
              <a:t>gesproken</a:t>
            </a:r>
            <a:r>
              <a:rPr lang="en-US" b="1" dirty="0">
                <a:latin typeface="Century Gothic" panose="020B0502020202020204" pitchFamily="34" charset="0"/>
              </a:rPr>
              <a:t>….</a:t>
            </a:r>
          </a:p>
        </p:txBody>
      </p:sp>
      <p:pic>
        <p:nvPicPr>
          <p:cNvPr id="5" name="Content Placeholder 4">
            <a:extLst>
              <a:ext uri="{FF2B5EF4-FFF2-40B4-BE49-F238E27FC236}">
                <a16:creationId xmlns:a16="http://schemas.microsoft.com/office/drawing/2014/main" id="{99B6F59D-9833-BE46-A71B-9F65964F8A18}"/>
              </a:ext>
            </a:extLst>
          </p:cNvPr>
          <p:cNvPicPr>
            <a:picLocks noGrp="1" noChangeAspect="1"/>
          </p:cNvPicPr>
          <p:nvPr>
            <p:ph idx="1"/>
          </p:nvPr>
        </p:nvPicPr>
        <p:blipFill>
          <a:blip r:embed="rId2"/>
          <a:stretch>
            <a:fillRect/>
          </a:stretch>
        </p:blipFill>
        <p:spPr>
          <a:xfrm>
            <a:off x="832757" y="1230793"/>
            <a:ext cx="10172700" cy="5627207"/>
          </a:xfrm>
        </p:spPr>
      </p:pic>
    </p:spTree>
    <p:extLst>
      <p:ext uri="{BB962C8B-B14F-4D97-AF65-F5344CB8AC3E}">
        <p14:creationId xmlns:p14="http://schemas.microsoft.com/office/powerpoint/2010/main" val="718403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FED9C6-3FFE-4F4B-B897-01982A2672F1}"/>
              </a:ext>
            </a:extLst>
          </p:cNvPr>
          <p:cNvSpPr>
            <a:spLocks noGrp="1"/>
          </p:cNvSpPr>
          <p:nvPr>
            <p:ph type="title"/>
          </p:nvPr>
        </p:nvSpPr>
        <p:spPr>
          <a:xfrm>
            <a:off x="348342" y="0"/>
            <a:ext cx="10515600" cy="1325563"/>
          </a:xfrm>
        </p:spPr>
        <p:txBody>
          <a:bodyPr/>
          <a:lstStyle/>
          <a:p>
            <a:r>
              <a:rPr lang="en-US" b="1" dirty="0" err="1">
                <a:latin typeface="Century Gothic" panose="020B0502020202020204" pitchFamily="34" charset="0"/>
              </a:rPr>
              <a:t>Realitycheck</a:t>
            </a:r>
            <a:r>
              <a:rPr lang="en-US" b="1" dirty="0">
                <a:latin typeface="Century Gothic" panose="020B0502020202020204" pitchFamily="34" charset="0"/>
              </a:rPr>
              <a:t>…</a:t>
            </a:r>
            <a:endParaRPr lang="en-US" dirty="0"/>
          </a:p>
        </p:txBody>
      </p:sp>
      <p:pic>
        <p:nvPicPr>
          <p:cNvPr id="5" name="Content Placeholder 4">
            <a:extLst>
              <a:ext uri="{FF2B5EF4-FFF2-40B4-BE49-F238E27FC236}">
                <a16:creationId xmlns:a16="http://schemas.microsoft.com/office/drawing/2014/main" id="{F5A95FD5-1AA6-3D40-87C1-028677494E20}"/>
              </a:ext>
            </a:extLst>
          </p:cNvPr>
          <p:cNvPicPr>
            <a:picLocks noGrp="1" noChangeAspect="1"/>
          </p:cNvPicPr>
          <p:nvPr>
            <p:ph idx="1"/>
          </p:nvPr>
        </p:nvPicPr>
        <p:blipFill>
          <a:blip r:embed="rId2"/>
          <a:stretch>
            <a:fillRect/>
          </a:stretch>
        </p:blipFill>
        <p:spPr>
          <a:xfrm>
            <a:off x="4660838" y="2579913"/>
            <a:ext cx="7531162" cy="3962513"/>
          </a:xfrm>
        </p:spPr>
      </p:pic>
      <p:pic>
        <p:nvPicPr>
          <p:cNvPr id="7" name="Picture 6">
            <a:extLst>
              <a:ext uri="{FF2B5EF4-FFF2-40B4-BE49-F238E27FC236}">
                <a16:creationId xmlns:a16="http://schemas.microsoft.com/office/drawing/2014/main" id="{0B58E901-65C5-834C-8AE4-FC4DFB0FB08C}"/>
              </a:ext>
            </a:extLst>
          </p:cNvPr>
          <p:cNvPicPr>
            <a:picLocks noChangeAspect="1"/>
          </p:cNvPicPr>
          <p:nvPr/>
        </p:nvPicPr>
        <p:blipFill>
          <a:blip r:embed="rId3"/>
          <a:stretch>
            <a:fillRect/>
          </a:stretch>
        </p:blipFill>
        <p:spPr>
          <a:xfrm>
            <a:off x="4641819" y="522513"/>
            <a:ext cx="7569200" cy="2057400"/>
          </a:xfrm>
          <a:prstGeom prst="rect">
            <a:avLst/>
          </a:prstGeom>
        </p:spPr>
      </p:pic>
      <p:pic>
        <p:nvPicPr>
          <p:cNvPr id="9" name="Picture 8">
            <a:extLst>
              <a:ext uri="{FF2B5EF4-FFF2-40B4-BE49-F238E27FC236}">
                <a16:creationId xmlns:a16="http://schemas.microsoft.com/office/drawing/2014/main" id="{34E6465E-DD85-B44F-A237-C717A06C0C7A}"/>
              </a:ext>
            </a:extLst>
          </p:cNvPr>
          <p:cNvPicPr>
            <a:picLocks noChangeAspect="1"/>
          </p:cNvPicPr>
          <p:nvPr/>
        </p:nvPicPr>
        <p:blipFill>
          <a:blip r:embed="rId4"/>
          <a:stretch>
            <a:fillRect/>
          </a:stretch>
        </p:blipFill>
        <p:spPr>
          <a:xfrm>
            <a:off x="191407" y="4501602"/>
            <a:ext cx="4168322" cy="512578"/>
          </a:xfrm>
          <a:prstGeom prst="rect">
            <a:avLst/>
          </a:prstGeom>
        </p:spPr>
      </p:pic>
      <p:pic>
        <p:nvPicPr>
          <p:cNvPr id="11" name="Picture 10">
            <a:extLst>
              <a:ext uri="{FF2B5EF4-FFF2-40B4-BE49-F238E27FC236}">
                <a16:creationId xmlns:a16="http://schemas.microsoft.com/office/drawing/2014/main" id="{37D640E1-FD56-9A46-B63B-3DD6F2BBCC8E}"/>
              </a:ext>
            </a:extLst>
          </p:cNvPr>
          <p:cNvPicPr>
            <a:picLocks noChangeAspect="1"/>
          </p:cNvPicPr>
          <p:nvPr/>
        </p:nvPicPr>
        <p:blipFill>
          <a:blip r:embed="rId5"/>
          <a:stretch>
            <a:fillRect/>
          </a:stretch>
        </p:blipFill>
        <p:spPr>
          <a:xfrm>
            <a:off x="119508" y="5348557"/>
            <a:ext cx="4168322" cy="259341"/>
          </a:xfrm>
          <a:prstGeom prst="rect">
            <a:avLst/>
          </a:prstGeom>
        </p:spPr>
      </p:pic>
      <p:pic>
        <p:nvPicPr>
          <p:cNvPr id="13" name="Picture 12">
            <a:extLst>
              <a:ext uri="{FF2B5EF4-FFF2-40B4-BE49-F238E27FC236}">
                <a16:creationId xmlns:a16="http://schemas.microsoft.com/office/drawing/2014/main" id="{B5DF2C06-D99D-4642-81F2-FD5887BA6097}"/>
              </a:ext>
            </a:extLst>
          </p:cNvPr>
          <p:cNvPicPr>
            <a:picLocks noChangeAspect="1"/>
          </p:cNvPicPr>
          <p:nvPr/>
        </p:nvPicPr>
        <p:blipFill>
          <a:blip r:embed="rId6"/>
          <a:stretch>
            <a:fillRect/>
          </a:stretch>
        </p:blipFill>
        <p:spPr>
          <a:xfrm>
            <a:off x="191407" y="5942275"/>
            <a:ext cx="4168322" cy="600151"/>
          </a:xfrm>
          <a:prstGeom prst="rect">
            <a:avLst/>
          </a:prstGeom>
        </p:spPr>
      </p:pic>
      <p:pic>
        <p:nvPicPr>
          <p:cNvPr id="15" name="Picture 14">
            <a:extLst>
              <a:ext uri="{FF2B5EF4-FFF2-40B4-BE49-F238E27FC236}">
                <a16:creationId xmlns:a16="http://schemas.microsoft.com/office/drawing/2014/main" id="{07CE6202-A476-BD4E-94FD-F83A01FBE048}"/>
              </a:ext>
            </a:extLst>
          </p:cNvPr>
          <p:cNvPicPr>
            <a:picLocks noChangeAspect="1"/>
          </p:cNvPicPr>
          <p:nvPr/>
        </p:nvPicPr>
        <p:blipFill>
          <a:blip r:embed="rId7"/>
          <a:stretch>
            <a:fillRect/>
          </a:stretch>
        </p:blipFill>
        <p:spPr>
          <a:xfrm>
            <a:off x="47609" y="3619714"/>
            <a:ext cx="4312119" cy="682640"/>
          </a:xfrm>
          <a:prstGeom prst="rect">
            <a:avLst/>
          </a:prstGeom>
        </p:spPr>
      </p:pic>
      <p:pic>
        <p:nvPicPr>
          <p:cNvPr id="17" name="Picture 16">
            <a:extLst>
              <a:ext uri="{FF2B5EF4-FFF2-40B4-BE49-F238E27FC236}">
                <a16:creationId xmlns:a16="http://schemas.microsoft.com/office/drawing/2014/main" id="{B952E10D-5979-3349-A0B1-5AEDF39536CF}"/>
              </a:ext>
            </a:extLst>
          </p:cNvPr>
          <p:cNvPicPr>
            <a:picLocks noChangeAspect="1"/>
          </p:cNvPicPr>
          <p:nvPr/>
        </p:nvPicPr>
        <p:blipFill>
          <a:blip r:embed="rId8"/>
          <a:stretch>
            <a:fillRect/>
          </a:stretch>
        </p:blipFill>
        <p:spPr>
          <a:xfrm>
            <a:off x="191407" y="1960109"/>
            <a:ext cx="4219812" cy="1384964"/>
          </a:xfrm>
          <a:prstGeom prst="rect">
            <a:avLst/>
          </a:prstGeom>
        </p:spPr>
      </p:pic>
    </p:spTree>
    <p:extLst>
      <p:ext uri="{BB962C8B-B14F-4D97-AF65-F5344CB8AC3E}">
        <p14:creationId xmlns:p14="http://schemas.microsoft.com/office/powerpoint/2010/main" val="560710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56F9D-10DE-BB4E-86D0-AD2D75DE1D1A}"/>
              </a:ext>
            </a:extLst>
          </p:cNvPr>
          <p:cNvSpPr>
            <a:spLocks noGrp="1"/>
          </p:cNvSpPr>
          <p:nvPr>
            <p:ph type="title"/>
          </p:nvPr>
        </p:nvSpPr>
        <p:spPr>
          <a:xfrm>
            <a:off x="113150" y="38911"/>
            <a:ext cx="10515600" cy="1325563"/>
          </a:xfrm>
        </p:spPr>
        <p:txBody>
          <a:bodyPr>
            <a:normAutofit/>
          </a:bodyPr>
          <a:lstStyle/>
          <a:p>
            <a:r>
              <a:rPr lang="en-US" b="1" dirty="0" err="1">
                <a:latin typeface="Century Gothic" panose="020B0502020202020204" pitchFamily="34" charset="0"/>
              </a:rPr>
              <a:t>Realitycheck</a:t>
            </a:r>
            <a:r>
              <a:rPr lang="en-US" b="1" dirty="0">
                <a:latin typeface="Century Gothic" panose="020B0502020202020204" pitchFamily="34" charset="0"/>
              </a:rPr>
              <a:t>…</a:t>
            </a:r>
          </a:p>
        </p:txBody>
      </p:sp>
      <p:pic>
        <p:nvPicPr>
          <p:cNvPr id="24" name="Content Placeholder 23">
            <a:extLst>
              <a:ext uri="{FF2B5EF4-FFF2-40B4-BE49-F238E27FC236}">
                <a16:creationId xmlns:a16="http://schemas.microsoft.com/office/drawing/2014/main" id="{245AA13A-1B8A-9E4D-9B54-B520CB47D65E}"/>
              </a:ext>
            </a:extLst>
          </p:cNvPr>
          <p:cNvPicPr>
            <a:picLocks noGrp="1" noChangeAspect="1"/>
          </p:cNvPicPr>
          <p:nvPr>
            <p:ph idx="1"/>
          </p:nvPr>
        </p:nvPicPr>
        <p:blipFill>
          <a:blip r:embed="rId2"/>
          <a:stretch>
            <a:fillRect/>
          </a:stretch>
        </p:blipFill>
        <p:spPr>
          <a:xfrm>
            <a:off x="6656866" y="1943100"/>
            <a:ext cx="5535134" cy="2841983"/>
          </a:xfrm>
        </p:spPr>
      </p:pic>
      <p:pic>
        <p:nvPicPr>
          <p:cNvPr id="28" name="Picture 27">
            <a:extLst>
              <a:ext uri="{FF2B5EF4-FFF2-40B4-BE49-F238E27FC236}">
                <a16:creationId xmlns:a16="http://schemas.microsoft.com/office/drawing/2014/main" id="{A95584C0-94E7-504A-9860-CE71C8266F25}"/>
              </a:ext>
            </a:extLst>
          </p:cNvPr>
          <p:cNvPicPr>
            <a:picLocks noChangeAspect="1"/>
          </p:cNvPicPr>
          <p:nvPr/>
        </p:nvPicPr>
        <p:blipFill>
          <a:blip r:embed="rId3"/>
          <a:stretch>
            <a:fillRect/>
          </a:stretch>
        </p:blipFill>
        <p:spPr>
          <a:xfrm>
            <a:off x="113150" y="1765640"/>
            <a:ext cx="6526968" cy="3133743"/>
          </a:xfrm>
          <a:prstGeom prst="rect">
            <a:avLst/>
          </a:prstGeom>
        </p:spPr>
      </p:pic>
      <p:sp>
        <p:nvSpPr>
          <p:cNvPr id="29" name="Rectangle 28">
            <a:extLst>
              <a:ext uri="{FF2B5EF4-FFF2-40B4-BE49-F238E27FC236}">
                <a16:creationId xmlns:a16="http://schemas.microsoft.com/office/drawing/2014/main" id="{3A261491-F758-8D45-B114-DF31FDDA802E}"/>
              </a:ext>
            </a:extLst>
          </p:cNvPr>
          <p:cNvSpPr/>
          <p:nvPr/>
        </p:nvSpPr>
        <p:spPr>
          <a:xfrm>
            <a:off x="113150" y="6084320"/>
            <a:ext cx="10910359" cy="646331"/>
          </a:xfrm>
          <a:prstGeom prst="rect">
            <a:avLst/>
          </a:prstGeom>
        </p:spPr>
        <p:txBody>
          <a:bodyPr wrap="none">
            <a:spAutoFit/>
          </a:bodyPr>
          <a:lstStyle/>
          <a:p>
            <a:r>
              <a:rPr lang="en-US" dirty="0">
                <a:latin typeface="Century Gothic" panose="020B0502020202020204" pitchFamily="34" charset="0"/>
              </a:rPr>
              <a:t>*) 19% </a:t>
            </a:r>
            <a:r>
              <a:rPr lang="en-US" dirty="0" err="1">
                <a:latin typeface="Century Gothic" panose="020B0502020202020204" pitchFamily="34" charset="0"/>
              </a:rPr>
              <a:t>inkomensverlies</a:t>
            </a:r>
            <a:r>
              <a:rPr lang="en-US" dirty="0">
                <a:latin typeface="Century Gothic" panose="020B0502020202020204" pitchFamily="34" charset="0"/>
              </a:rPr>
              <a:t> per </a:t>
            </a:r>
            <a:r>
              <a:rPr lang="en-US" dirty="0" err="1">
                <a:latin typeface="Century Gothic" panose="020B0502020202020204" pitchFamily="34" charset="0"/>
              </a:rPr>
              <a:t>jaar</a:t>
            </a:r>
            <a:r>
              <a:rPr lang="en-US" dirty="0">
                <a:latin typeface="Century Gothic" panose="020B0502020202020204" pitchFamily="34" charset="0"/>
              </a:rPr>
              <a:t>  = 38 </a:t>
            </a:r>
            <a:r>
              <a:rPr lang="en-US" dirty="0" err="1">
                <a:latin typeface="Century Gothic" panose="020B0502020202020204" pitchFamily="34" charset="0"/>
              </a:rPr>
              <a:t>duizend</a:t>
            </a:r>
            <a:r>
              <a:rPr lang="en-US" dirty="0">
                <a:latin typeface="Century Gothic" panose="020B0502020202020204" pitchFamily="34" charset="0"/>
              </a:rPr>
              <a:t> </a:t>
            </a:r>
            <a:r>
              <a:rPr lang="en-US" dirty="0" err="1">
                <a:latin typeface="Century Gothic" panose="020B0502020202020204" pitchFamily="34" charset="0"/>
              </a:rPr>
              <a:t>miljard</a:t>
            </a:r>
            <a:r>
              <a:rPr lang="en-US" dirty="0">
                <a:latin typeface="Century Gothic" panose="020B0502020202020204" pitchFamily="34" charset="0"/>
              </a:rPr>
              <a:t> dollar per </a:t>
            </a:r>
            <a:r>
              <a:rPr lang="en-US" dirty="0" err="1">
                <a:latin typeface="Century Gothic" panose="020B0502020202020204" pitchFamily="34" charset="0"/>
              </a:rPr>
              <a:t>jaar</a:t>
            </a:r>
            <a:r>
              <a:rPr lang="en-US" dirty="0">
                <a:latin typeface="Century Gothic" panose="020B0502020202020204" pitchFamily="34" charset="0"/>
              </a:rPr>
              <a:t> = 6 x het </a:t>
            </a:r>
            <a:r>
              <a:rPr lang="en-US" dirty="0" err="1">
                <a:latin typeface="Century Gothic" panose="020B0502020202020204" pitchFamily="34" charset="0"/>
              </a:rPr>
              <a:t>jaarbudget</a:t>
            </a:r>
            <a:r>
              <a:rPr lang="en-US" dirty="0">
                <a:latin typeface="Century Gothic" panose="020B0502020202020204" pitchFamily="34" charset="0"/>
              </a:rPr>
              <a:t> van USA </a:t>
            </a:r>
          </a:p>
          <a:p>
            <a:r>
              <a:rPr lang="en-US" dirty="0">
                <a:latin typeface="Century Gothic" panose="020B0502020202020204" pitchFamily="34" charset="0"/>
              </a:rPr>
              <a:t>= 150 x de </a:t>
            </a:r>
            <a:r>
              <a:rPr lang="en-US" dirty="0" err="1">
                <a:latin typeface="Century Gothic" panose="020B0502020202020204" pitchFamily="34" charset="0"/>
              </a:rPr>
              <a:t>rijkdom</a:t>
            </a:r>
            <a:r>
              <a:rPr lang="en-US" dirty="0">
                <a:latin typeface="Century Gothic" panose="020B0502020202020204" pitchFamily="34" charset="0"/>
              </a:rPr>
              <a:t> van Jeff Bezos = </a:t>
            </a:r>
            <a:r>
              <a:rPr lang="en-US" dirty="0" err="1">
                <a:latin typeface="Century Gothic" panose="020B0502020202020204" pitchFamily="34" charset="0"/>
              </a:rPr>
              <a:t>een</a:t>
            </a:r>
            <a:r>
              <a:rPr lang="en-US" dirty="0">
                <a:latin typeface="Century Gothic" panose="020B0502020202020204" pitchFamily="34" charset="0"/>
              </a:rPr>
              <a:t> </a:t>
            </a:r>
            <a:r>
              <a:rPr lang="en-US" dirty="0" err="1">
                <a:latin typeface="Century Gothic" panose="020B0502020202020204" pitchFamily="34" charset="0"/>
              </a:rPr>
              <a:t>structurele</a:t>
            </a:r>
            <a:r>
              <a:rPr lang="en-US" dirty="0">
                <a:latin typeface="Century Gothic" panose="020B0502020202020204" pitchFamily="34" charset="0"/>
              </a:rPr>
              <a:t> Grote </a:t>
            </a:r>
            <a:r>
              <a:rPr lang="en-US" dirty="0" err="1">
                <a:latin typeface="Century Gothic" panose="020B0502020202020204" pitchFamily="34" charset="0"/>
              </a:rPr>
              <a:t>Depressie</a:t>
            </a:r>
            <a:endParaRPr lang="en-US" dirty="0"/>
          </a:p>
        </p:txBody>
      </p:sp>
    </p:spTree>
    <p:extLst>
      <p:ext uri="{BB962C8B-B14F-4D97-AF65-F5344CB8AC3E}">
        <p14:creationId xmlns:p14="http://schemas.microsoft.com/office/powerpoint/2010/main" val="32459785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7E0D7-1B03-3E45-BA37-177561A51A52}"/>
              </a:ext>
            </a:extLst>
          </p:cNvPr>
          <p:cNvSpPr>
            <a:spLocks noGrp="1"/>
          </p:cNvSpPr>
          <p:nvPr>
            <p:ph type="title"/>
          </p:nvPr>
        </p:nvSpPr>
        <p:spPr/>
        <p:txBody>
          <a:bodyPr/>
          <a:lstStyle/>
          <a:p>
            <a:endParaRPr lang="en-US" b="1" dirty="0">
              <a:latin typeface="Century Gothic" panose="020B0502020202020204" pitchFamily="34" charset="0"/>
            </a:endParaRPr>
          </a:p>
        </p:txBody>
      </p:sp>
      <p:sp>
        <p:nvSpPr>
          <p:cNvPr id="3" name="Content Placeholder 2">
            <a:extLst>
              <a:ext uri="{FF2B5EF4-FFF2-40B4-BE49-F238E27FC236}">
                <a16:creationId xmlns:a16="http://schemas.microsoft.com/office/drawing/2014/main" id="{5F6380D9-1D63-734C-A934-1BFD49525472}"/>
              </a:ext>
            </a:extLst>
          </p:cNvPr>
          <p:cNvSpPr>
            <a:spLocks noGrp="1"/>
          </p:cNvSpPr>
          <p:nvPr>
            <p:ph idx="1"/>
          </p:nvPr>
        </p:nvSpPr>
        <p:spPr/>
        <p:txBody>
          <a:bodyPr/>
          <a:lstStyle/>
          <a:p>
            <a:endParaRPr lang="en-US" dirty="0">
              <a:latin typeface="Century Gothic" panose="020B0502020202020204" pitchFamily="34" charset="0"/>
            </a:endParaRPr>
          </a:p>
        </p:txBody>
      </p:sp>
      <p:pic>
        <p:nvPicPr>
          <p:cNvPr id="5" name="Picture 4">
            <a:extLst>
              <a:ext uri="{FF2B5EF4-FFF2-40B4-BE49-F238E27FC236}">
                <a16:creationId xmlns:a16="http://schemas.microsoft.com/office/drawing/2014/main" id="{4B18DC09-76C7-A843-ABB2-76052DEA6F5C}"/>
              </a:ext>
            </a:extLst>
          </p:cNvPr>
          <p:cNvPicPr>
            <a:picLocks noChangeAspect="1"/>
          </p:cNvPicPr>
          <p:nvPr/>
        </p:nvPicPr>
        <p:blipFill>
          <a:blip r:embed="rId2"/>
          <a:stretch>
            <a:fillRect/>
          </a:stretch>
        </p:blipFill>
        <p:spPr>
          <a:xfrm>
            <a:off x="271300" y="435202"/>
            <a:ext cx="11082500" cy="6081765"/>
          </a:xfrm>
          <a:prstGeom prst="rect">
            <a:avLst/>
          </a:prstGeom>
        </p:spPr>
      </p:pic>
      <p:sp>
        <p:nvSpPr>
          <p:cNvPr id="4" name="Rectangle 3">
            <a:extLst>
              <a:ext uri="{FF2B5EF4-FFF2-40B4-BE49-F238E27FC236}">
                <a16:creationId xmlns:a16="http://schemas.microsoft.com/office/drawing/2014/main" id="{E27714B0-DB34-8840-8C2C-2D37A4A9D020}"/>
              </a:ext>
            </a:extLst>
          </p:cNvPr>
          <p:cNvSpPr/>
          <p:nvPr/>
        </p:nvSpPr>
        <p:spPr>
          <a:xfrm>
            <a:off x="387736" y="258465"/>
            <a:ext cx="5801588" cy="769441"/>
          </a:xfrm>
          <a:prstGeom prst="rect">
            <a:avLst/>
          </a:prstGeom>
        </p:spPr>
        <p:txBody>
          <a:bodyPr wrap="none">
            <a:spAutoFit/>
          </a:bodyPr>
          <a:lstStyle/>
          <a:p>
            <a:r>
              <a:rPr lang="en-US" sz="4400" b="1" dirty="0" err="1">
                <a:latin typeface="Century Gothic" panose="020B0502020202020204" pitchFamily="34" charset="0"/>
              </a:rPr>
              <a:t>Systeemverandering</a:t>
            </a:r>
            <a:endParaRPr lang="en-US" sz="4400" dirty="0"/>
          </a:p>
        </p:txBody>
      </p:sp>
    </p:spTree>
    <p:extLst>
      <p:ext uri="{BB962C8B-B14F-4D97-AF65-F5344CB8AC3E}">
        <p14:creationId xmlns:p14="http://schemas.microsoft.com/office/powerpoint/2010/main" val="2211346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5A633-BF5D-2546-893B-91B786D9CC5A}"/>
              </a:ext>
            </a:extLst>
          </p:cNvPr>
          <p:cNvSpPr>
            <a:spLocks noGrp="1"/>
          </p:cNvSpPr>
          <p:nvPr>
            <p:ph type="title"/>
          </p:nvPr>
        </p:nvSpPr>
        <p:spPr/>
        <p:txBody>
          <a:bodyPr/>
          <a:lstStyle/>
          <a:p>
            <a:endParaRPr lang="en-US" dirty="0"/>
          </a:p>
        </p:txBody>
      </p:sp>
      <p:pic>
        <p:nvPicPr>
          <p:cNvPr id="5" name="Content Placeholder 4">
            <a:extLst>
              <a:ext uri="{FF2B5EF4-FFF2-40B4-BE49-F238E27FC236}">
                <a16:creationId xmlns:a16="http://schemas.microsoft.com/office/drawing/2014/main" id="{712873FC-68F9-8849-8BBD-1307E4E4BA20}"/>
              </a:ext>
            </a:extLst>
          </p:cNvPr>
          <p:cNvPicPr>
            <a:picLocks noGrp="1" noChangeAspect="1"/>
          </p:cNvPicPr>
          <p:nvPr>
            <p:ph idx="1"/>
          </p:nvPr>
        </p:nvPicPr>
        <p:blipFill>
          <a:blip r:embed="rId2"/>
          <a:stretch>
            <a:fillRect/>
          </a:stretch>
        </p:blipFill>
        <p:spPr>
          <a:xfrm>
            <a:off x="0" y="1134566"/>
            <a:ext cx="6665838" cy="3695021"/>
          </a:xfrm>
        </p:spPr>
      </p:pic>
      <p:sp>
        <p:nvSpPr>
          <p:cNvPr id="6" name="Rectangle 5">
            <a:extLst>
              <a:ext uri="{FF2B5EF4-FFF2-40B4-BE49-F238E27FC236}">
                <a16:creationId xmlns:a16="http://schemas.microsoft.com/office/drawing/2014/main" id="{F5DAE1DE-5C9E-D944-965D-4179981F0B7F}"/>
              </a:ext>
            </a:extLst>
          </p:cNvPr>
          <p:cNvSpPr/>
          <p:nvPr/>
        </p:nvSpPr>
        <p:spPr>
          <a:xfrm>
            <a:off x="191495" y="180408"/>
            <a:ext cx="2924198" cy="769441"/>
          </a:xfrm>
          <a:prstGeom prst="rect">
            <a:avLst/>
          </a:prstGeom>
        </p:spPr>
        <p:txBody>
          <a:bodyPr wrap="none">
            <a:spAutoFit/>
          </a:bodyPr>
          <a:lstStyle/>
          <a:p>
            <a:r>
              <a:rPr lang="en-US" sz="4400" b="1" dirty="0" err="1">
                <a:latin typeface="Century Gothic" panose="020B0502020202020204" pitchFamily="34" charset="0"/>
              </a:rPr>
              <a:t>Economie</a:t>
            </a:r>
            <a:endParaRPr lang="en-US" sz="4400" dirty="0"/>
          </a:p>
        </p:txBody>
      </p:sp>
      <p:pic>
        <p:nvPicPr>
          <p:cNvPr id="8" name="Picture 7">
            <a:extLst>
              <a:ext uri="{FF2B5EF4-FFF2-40B4-BE49-F238E27FC236}">
                <a16:creationId xmlns:a16="http://schemas.microsoft.com/office/drawing/2014/main" id="{4AD761FD-2827-6E4D-9C70-BDED87A4DE8B}"/>
              </a:ext>
            </a:extLst>
          </p:cNvPr>
          <p:cNvPicPr>
            <a:picLocks noChangeAspect="1"/>
          </p:cNvPicPr>
          <p:nvPr/>
        </p:nvPicPr>
        <p:blipFill>
          <a:blip r:embed="rId3"/>
          <a:stretch>
            <a:fillRect/>
          </a:stretch>
        </p:blipFill>
        <p:spPr>
          <a:xfrm>
            <a:off x="6665838" y="1324726"/>
            <a:ext cx="5289234" cy="3314699"/>
          </a:xfrm>
          <a:prstGeom prst="rect">
            <a:avLst/>
          </a:prstGeom>
        </p:spPr>
      </p:pic>
      <p:sp>
        <p:nvSpPr>
          <p:cNvPr id="9" name="Rectangle 8">
            <a:extLst>
              <a:ext uri="{FF2B5EF4-FFF2-40B4-BE49-F238E27FC236}">
                <a16:creationId xmlns:a16="http://schemas.microsoft.com/office/drawing/2014/main" id="{9DD4F047-D3F8-2340-ACD8-8AD4873087A9}"/>
              </a:ext>
            </a:extLst>
          </p:cNvPr>
          <p:cNvSpPr/>
          <p:nvPr/>
        </p:nvSpPr>
        <p:spPr>
          <a:xfrm>
            <a:off x="357990" y="5275560"/>
            <a:ext cx="5296643" cy="646331"/>
          </a:xfrm>
          <a:prstGeom prst="rect">
            <a:avLst/>
          </a:prstGeom>
        </p:spPr>
        <p:txBody>
          <a:bodyPr wrap="none">
            <a:spAutoFit/>
          </a:bodyPr>
          <a:lstStyle/>
          <a:p>
            <a:r>
              <a:rPr lang="en-US" b="1" dirty="0" err="1">
                <a:latin typeface="Century Gothic" panose="020B0502020202020204" pitchFamily="34" charset="0"/>
              </a:rPr>
              <a:t>Economie</a:t>
            </a:r>
            <a:r>
              <a:rPr lang="en-US" b="1" dirty="0">
                <a:latin typeface="Century Gothic" panose="020B0502020202020204" pitchFamily="34" charset="0"/>
              </a:rPr>
              <a:t> is </a:t>
            </a:r>
            <a:r>
              <a:rPr lang="en-US" b="1" dirty="0" err="1">
                <a:latin typeface="Century Gothic" panose="020B0502020202020204" pitchFamily="34" charset="0"/>
              </a:rPr>
              <a:t>gelaagd</a:t>
            </a:r>
            <a:r>
              <a:rPr lang="en-US" b="1" dirty="0">
                <a:latin typeface="Century Gothic" panose="020B0502020202020204" pitchFamily="34" charset="0"/>
              </a:rPr>
              <a:t>, in </a:t>
            </a:r>
            <a:r>
              <a:rPr lang="en-US" b="1" dirty="0" err="1">
                <a:latin typeface="Century Gothic" panose="020B0502020202020204" pitchFamily="34" charset="0"/>
              </a:rPr>
              <a:t>plaats</a:t>
            </a:r>
            <a:r>
              <a:rPr lang="en-US" b="1" dirty="0">
                <a:latin typeface="Century Gothic" panose="020B0502020202020204" pitchFamily="34" charset="0"/>
              </a:rPr>
              <a:t> van </a:t>
            </a:r>
            <a:r>
              <a:rPr lang="en-US" b="1" dirty="0" err="1">
                <a:latin typeface="Century Gothic" panose="020B0502020202020204" pitchFamily="34" charset="0"/>
              </a:rPr>
              <a:t>een</a:t>
            </a:r>
            <a:endParaRPr lang="en-US" b="1" dirty="0">
              <a:latin typeface="Century Gothic" panose="020B0502020202020204" pitchFamily="34" charset="0"/>
            </a:endParaRPr>
          </a:p>
          <a:p>
            <a:r>
              <a:rPr lang="en-US" b="1" dirty="0" err="1">
                <a:latin typeface="Century Gothic" panose="020B0502020202020204" pitchFamily="34" charset="0"/>
              </a:rPr>
              <a:t>louter</a:t>
            </a:r>
            <a:r>
              <a:rPr lang="en-US" b="1" dirty="0">
                <a:latin typeface="Century Gothic" panose="020B0502020202020204" pitchFamily="34" charset="0"/>
              </a:rPr>
              <a:t> </a:t>
            </a:r>
            <a:r>
              <a:rPr lang="en-US" b="1" dirty="0" err="1">
                <a:latin typeface="Century Gothic" panose="020B0502020202020204" pitchFamily="34" charset="0"/>
              </a:rPr>
              <a:t>methodisch-materiële</a:t>
            </a:r>
            <a:r>
              <a:rPr lang="en-US" b="1" dirty="0">
                <a:latin typeface="Century Gothic" panose="020B0502020202020204" pitchFamily="34" charset="0"/>
              </a:rPr>
              <a:t> </a:t>
            </a:r>
            <a:r>
              <a:rPr lang="en-US" b="1" dirty="0" err="1">
                <a:latin typeface="Century Gothic" panose="020B0502020202020204" pitchFamily="34" charset="0"/>
              </a:rPr>
              <a:t>aangelegenheid</a:t>
            </a:r>
            <a:endParaRPr lang="en-US" dirty="0"/>
          </a:p>
        </p:txBody>
      </p:sp>
      <p:sp>
        <p:nvSpPr>
          <p:cNvPr id="10" name="Rectangle 9">
            <a:extLst>
              <a:ext uri="{FF2B5EF4-FFF2-40B4-BE49-F238E27FC236}">
                <a16:creationId xmlns:a16="http://schemas.microsoft.com/office/drawing/2014/main" id="{29D1DDBD-983C-3E49-BA12-C499632DA66E}"/>
              </a:ext>
            </a:extLst>
          </p:cNvPr>
          <p:cNvSpPr/>
          <p:nvPr/>
        </p:nvSpPr>
        <p:spPr>
          <a:xfrm>
            <a:off x="6665838" y="5275860"/>
            <a:ext cx="6096000" cy="923330"/>
          </a:xfrm>
          <a:prstGeom prst="rect">
            <a:avLst/>
          </a:prstGeom>
        </p:spPr>
        <p:txBody>
          <a:bodyPr>
            <a:spAutoFit/>
          </a:bodyPr>
          <a:lstStyle/>
          <a:p>
            <a:r>
              <a:rPr lang="en-US" b="1" dirty="0">
                <a:latin typeface="Century Gothic" panose="020B0502020202020204" pitchFamily="34" charset="0"/>
              </a:rPr>
              <a:t>We </a:t>
            </a:r>
            <a:r>
              <a:rPr lang="en-US" b="1" dirty="0" err="1">
                <a:latin typeface="Century Gothic" panose="020B0502020202020204" pitchFamily="34" charset="0"/>
              </a:rPr>
              <a:t>leven</a:t>
            </a:r>
            <a:r>
              <a:rPr lang="en-US" b="1" dirty="0">
                <a:latin typeface="Century Gothic" panose="020B0502020202020204" pitchFamily="34" charset="0"/>
              </a:rPr>
              <a:t> </a:t>
            </a:r>
            <a:r>
              <a:rPr lang="en-US" b="1" dirty="0" err="1">
                <a:latin typeface="Century Gothic" panose="020B0502020202020204" pitchFamily="34" charset="0"/>
              </a:rPr>
              <a:t>niet</a:t>
            </a:r>
            <a:r>
              <a:rPr lang="en-US" b="1" dirty="0">
                <a:latin typeface="Century Gothic" panose="020B0502020202020204" pitchFamily="34" charset="0"/>
              </a:rPr>
              <a:t> </a:t>
            </a:r>
            <a:r>
              <a:rPr lang="en-US" b="1" dirty="0" err="1">
                <a:latin typeface="Century Gothic" panose="020B0502020202020204" pitchFamily="34" charset="0"/>
              </a:rPr>
              <a:t>alleen</a:t>
            </a:r>
            <a:r>
              <a:rPr lang="en-US" b="1" dirty="0">
                <a:latin typeface="Century Gothic" panose="020B0502020202020204" pitchFamily="34" charset="0"/>
              </a:rPr>
              <a:t> in </a:t>
            </a:r>
            <a:r>
              <a:rPr lang="en-US" b="1" dirty="0" err="1">
                <a:latin typeface="Century Gothic" panose="020B0502020202020204" pitchFamily="34" charset="0"/>
              </a:rPr>
              <a:t>een</a:t>
            </a:r>
            <a:r>
              <a:rPr lang="en-US" b="1" dirty="0">
                <a:latin typeface="Century Gothic" panose="020B0502020202020204" pitchFamily="34" charset="0"/>
              </a:rPr>
              <a:t> </a:t>
            </a:r>
            <a:r>
              <a:rPr lang="en-US" b="1" dirty="0" err="1">
                <a:latin typeface="Century Gothic" panose="020B0502020202020204" pitchFamily="34" charset="0"/>
              </a:rPr>
              <a:t>economisch</a:t>
            </a:r>
            <a:endParaRPr lang="en-US" b="1" dirty="0">
              <a:latin typeface="Century Gothic" panose="020B0502020202020204" pitchFamily="34" charset="0"/>
            </a:endParaRPr>
          </a:p>
          <a:p>
            <a:r>
              <a:rPr lang="en-US" b="1" dirty="0" err="1">
                <a:latin typeface="Century Gothic" panose="020B0502020202020204" pitchFamily="34" charset="0"/>
              </a:rPr>
              <a:t>systeem</a:t>
            </a:r>
            <a:r>
              <a:rPr lang="en-US" b="1" dirty="0">
                <a:latin typeface="Century Gothic" panose="020B0502020202020204" pitchFamily="34" charset="0"/>
              </a:rPr>
              <a:t>, het </a:t>
            </a:r>
            <a:r>
              <a:rPr lang="en-US" b="1" dirty="0" err="1">
                <a:latin typeface="Century Gothic" panose="020B0502020202020204" pitchFamily="34" charset="0"/>
              </a:rPr>
              <a:t>economische</a:t>
            </a:r>
            <a:r>
              <a:rPr lang="en-US" b="1" dirty="0">
                <a:latin typeface="Century Gothic" panose="020B0502020202020204" pitchFamily="34" charset="0"/>
              </a:rPr>
              <a:t> </a:t>
            </a:r>
            <a:r>
              <a:rPr lang="en-US" b="1" dirty="0" err="1">
                <a:latin typeface="Century Gothic" panose="020B0502020202020204" pitchFamily="34" charset="0"/>
              </a:rPr>
              <a:t>systeem</a:t>
            </a:r>
            <a:r>
              <a:rPr lang="en-US" b="1" dirty="0">
                <a:latin typeface="Century Gothic" panose="020B0502020202020204" pitchFamily="34" charset="0"/>
              </a:rPr>
              <a:t> left</a:t>
            </a:r>
          </a:p>
          <a:p>
            <a:r>
              <a:rPr lang="en-US" b="1" dirty="0" err="1">
                <a:latin typeface="Century Gothic" panose="020B0502020202020204" pitchFamily="34" charset="0"/>
              </a:rPr>
              <a:t>ook</a:t>
            </a:r>
            <a:r>
              <a:rPr lang="en-US" b="1" dirty="0">
                <a:latin typeface="Century Gothic" panose="020B0502020202020204" pitchFamily="34" charset="0"/>
              </a:rPr>
              <a:t> in </a:t>
            </a:r>
            <a:r>
              <a:rPr lang="en-US" b="1" dirty="0" err="1">
                <a:latin typeface="Century Gothic" panose="020B0502020202020204" pitchFamily="34" charset="0"/>
              </a:rPr>
              <a:t>ons</a:t>
            </a:r>
            <a:r>
              <a:rPr lang="en-US" b="1" dirty="0">
                <a:latin typeface="Century Gothic" panose="020B0502020202020204" pitchFamily="34" charset="0"/>
              </a:rPr>
              <a:t>  </a:t>
            </a:r>
          </a:p>
        </p:txBody>
      </p:sp>
    </p:spTree>
    <p:extLst>
      <p:ext uri="{BB962C8B-B14F-4D97-AF65-F5344CB8AC3E}">
        <p14:creationId xmlns:p14="http://schemas.microsoft.com/office/powerpoint/2010/main" val="3933620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EB564-E3F7-D440-8552-085A579850EF}"/>
              </a:ext>
            </a:extLst>
          </p:cNvPr>
          <p:cNvSpPr>
            <a:spLocks noGrp="1"/>
          </p:cNvSpPr>
          <p:nvPr>
            <p:ph type="title"/>
          </p:nvPr>
        </p:nvSpPr>
        <p:spPr>
          <a:xfrm>
            <a:off x="201386" y="218168"/>
            <a:ext cx="10515600" cy="1325563"/>
          </a:xfrm>
        </p:spPr>
        <p:txBody>
          <a:bodyPr>
            <a:normAutofit fontScale="90000"/>
          </a:bodyPr>
          <a:lstStyle/>
          <a:p>
            <a:r>
              <a:rPr lang="en-US" b="1" i="1" dirty="0" err="1">
                <a:latin typeface="Century Gothic" panose="020B0502020202020204" pitchFamily="34" charset="0"/>
              </a:rPr>
              <a:t>Systeem</a:t>
            </a:r>
            <a:r>
              <a:rPr lang="en-US" b="1" dirty="0" err="1">
                <a:latin typeface="Century Gothic" panose="020B0502020202020204" pitchFamily="34" charset="0"/>
              </a:rPr>
              <a:t>verandering</a:t>
            </a:r>
            <a:r>
              <a:rPr lang="en-US" b="1" dirty="0">
                <a:latin typeface="Century Gothic" panose="020B0502020202020204" pitchFamily="34" charset="0"/>
              </a:rPr>
              <a:t> start met</a:t>
            </a:r>
            <a:br>
              <a:rPr lang="en-US" b="1" dirty="0">
                <a:latin typeface="Century Gothic" panose="020B0502020202020204" pitchFamily="34" charset="0"/>
              </a:rPr>
            </a:br>
            <a:r>
              <a:rPr lang="en-US" b="1" i="1" dirty="0" err="1">
                <a:latin typeface="Century Gothic" panose="020B0502020202020204" pitchFamily="34" charset="0"/>
              </a:rPr>
              <a:t>Verhaal</a:t>
            </a:r>
            <a:r>
              <a:rPr lang="en-US" b="1" dirty="0" err="1">
                <a:latin typeface="Century Gothic" panose="020B0502020202020204" pitchFamily="34" charset="0"/>
              </a:rPr>
              <a:t>verandering</a:t>
            </a:r>
            <a:br>
              <a:rPr lang="en-US" b="1" dirty="0">
                <a:latin typeface="Century Gothic" panose="020B0502020202020204" pitchFamily="34" charset="0"/>
              </a:rPr>
            </a:br>
            <a:endParaRPr lang="en-US" dirty="0">
              <a:latin typeface="Century Gothic" panose="020B0502020202020204" pitchFamily="34" charset="0"/>
            </a:endParaRPr>
          </a:p>
        </p:txBody>
      </p:sp>
      <p:pic>
        <p:nvPicPr>
          <p:cNvPr id="7" name="Picture 6">
            <a:extLst>
              <a:ext uri="{FF2B5EF4-FFF2-40B4-BE49-F238E27FC236}">
                <a16:creationId xmlns:a16="http://schemas.microsoft.com/office/drawing/2014/main" id="{45041C32-B4AE-174A-964F-5E26DAF0BBB6}"/>
              </a:ext>
            </a:extLst>
          </p:cNvPr>
          <p:cNvPicPr>
            <a:picLocks noChangeAspect="1"/>
          </p:cNvPicPr>
          <p:nvPr/>
        </p:nvPicPr>
        <p:blipFill>
          <a:blip r:embed="rId2"/>
          <a:stretch>
            <a:fillRect/>
          </a:stretch>
        </p:blipFill>
        <p:spPr>
          <a:xfrm>
            <a:off x="5971125" y="2057400"/>
            <a:ext cx="6220875" cy="3446760"/>
          </a:xfrm>
          <a:prstGeom prst="rect">
            <a:avLst/>
          </a:prstGeom>
        </p:spPr>
      </p:pic>
      <p:pic>
        <p:nvPicPr>
          <p:cNvPr id="11" name="Content Placeholder 10">
            <a:extLst>
              <a:ext uri="{FF2B5EF4-FFF2-40B4-BE49-F238E27FC236}">
                <a16:creationId xmlns:a16="http://schemas.microsoft.com/office/drawing/2014/main" id="{2E0ACDA4-9838-5444-B04C-0EEFC2A62134}"/>
              </a:ext>
            </a:extLst>
          </p:cNvPr>
          <p:cNvPicPr>
            <a:picLocks noGrp="1" noChangeAspect="1"/>
          </p:cNvPicPr>
          <p:nvPr>
            <p:ph idx="1"/>
          </p:nvPr>
        </p:nvPicPr>
        <p:blipFill>
          <a:blip r:embed="rId3"/>
          <a:stretch>
            <a:fillRect/>
          </a:stretch>
        </p:blipFill>
        <p:spPr>
          <a:xfrm>
            <a:off x="0" y="2237016"/>
            <a:ext cx="5736111" cy="3267144"/>
          </a:xfrm>
        </p:spPr>
      </p:pic>
      <p:pic>
        <p:nvPicPr>
          <p:cNvPr id="4" name="Picture 3">
            <a:extLst>
              <a:ext uri="{FF2B5EF4-FFF2-40B4-BE49-F238E27FC236}">
                <a16:creationId xmlns:a16="http://schemas.microsoft.com/office/drawing/2014/main" id="{56852974-9700-154E-B40C-836C14A06770}"/>
              </a:ext>
            </a:extLst>
          </p:cNvPr>
          <p:cNvPicPr>
            <a:picLocks noChangeAspect="1"/>
          </p:cNvPicPr>
          <p:nvPr/>
        </p:nvPicPr>
        <p:blipFill>
          <a:blip r:embed="rId4"/>
          <a:stretch>
            <a:fillRect/>
          </a:stretch>
        </p:blipFill>
        <p:spPr>
          <a:xfrm>
            <a:off x="1919514" y="2237016"/>
            <a:ext cx="1168400" cy="660400"/>
          </a:xfrm>
          <a:prstGeom prst="rect">
            <a:avLst/>
          </a:prstGeom>
        </p:spPr>
      </p:pic>
    </p:spTree>
    <p:extLst>
      <p:ext uri="{BB962C8B-B14F-4D97-AF65-F5344CB8AC3E}">
        <p14:creationId xmlns:p14="http://schemas.microsoft.com/office/powerpoint/2010/main" val="2087946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A8EA8-DF3B-C446-9F20-427ED86B8377}"/>
              </a:ext>
            </a:extLst>
          </p:cNvPr>
          <p:cNvSpPr>
            <a:spLocks noGrp="1"/>
          </p:cNvSpPr>
          <p:nvPr>
            <p:ph type="title"/>
          </p:nvPr>
        </p:nvSpPr>
        <p:spPr>
          <a:xfrm>
            <a:off x="185056" y="94796"/>
            <a:ext cx="11293929" cy="1325563"/>
          </a:xfrm>
        </p:spPr>
        <p:txBody>
          <a:bodyPr>
            <a:normAutofit fontScale="90000"/>
          </a:bodyPr>
          <a:lstStyle/>
          <a:p>
            <a:r>
              <a:rPr lang="en-US" b="1" dirty="0" err="1">
                <a:latin typeface="Century Gothic" panose="020B0502020202020204" pitchFamily="34" charset="0"/>
              </a:rPr>
              <a:t>Een</a:t>
            </a:r>
            <a:r>
              <a:rPr lang="en-US" b="1" dirty="0">
                <a:latin typeface="Century Gothic" panose="020B0502020202020204" pitchFamily="34" charset="0"/>
              </a:rPr>
              <a:t> </a:t>
            </a:r>
            <a:r>
              <a:rPr lang="en-US" b="1" dirty="0" err="1">
                <a:latin typeface="Century Gothic" panose="020B0502020202020204" pitchFamily="34" charset="0"/>
              </a:rPr>
              <a:t>ander</a:t>
            </a:r>
            <a:r>
              <a:rPr lang="en-US" b="1" dirty="0">
                <a:latin typeface="Century Gothic" panose="020B0502020202020204" pitchFamily="34" charset="0"/>
              </a:rPr>
              <a:t> </a:t>
            </a:r>
            <a:r>
              <a:rPr lang="en-US" b="1" dirty="0" err="1">
                <a:latin typeface="Century Gothic" panose="020B0502020202020204" pitchFamily="34" charset="0"/>
              </a:rPr>
              <a:t>economisch</a:t>
            </a:r>
            <a:r>
              <a:rPr lang="en-US" b="1" dirty="0">
                <a:latin typeface="Century Gothic" panose="020B0502020202020204" pitchFamily="34" charset="0"/>
              </a:rPr>
              <a:t> </a:t>
            </a:r>
            <a:r>
              <a:rPr lang="en-US" b="1" dirty="0" err="1">
                <a:latin typeface="Century Gothic" panose="020B0502020202020204" pitchFamily="34" charset="0"/>
              </a:rPr>
              <a:t>verhaal</a:t>
            </a:r>
            <a:r>
              <a:rPr lang="en-US" b="1" dirty="0">
                <a:latin typeface="Century Gothic" panose="020B0502020202020204" pitchFamily="34" charset="0"/>
              </a:rPr>
              <a:t> </a:t>
            </a:r>
            <a:r>
              <a:rPr lang="en-US" b="1" i="1" dirty="0" err="1">
                <a:latin typeface="Century Gothic" panose="020B0502020202020204" pitchFamily="34" charset="0"/>
              </a:rPr>
              <a:t>veroorzaakt</a:t>
            </a:r>
            <a:r>
              <a:rPr lang="en-US" b="1" dirty="0">
                <a:latin typeface="Century Gothic" panose="020B0502020202020204" pitchFamily="34" charset="0"/>
              </a:rPr>
              <a:t> </a:t>
            </a:r>
            <a:r>
              <a:rPr lang="en-US" b="1" dirty="0" err="1">
                <a:latin typeface="Century Gothic" panose="020B0502020202020204" pitchFamily="34" charset="0"/>
              </a:rPr>
              <a:t>een</a:t>
            </a:r>
            <a:r>
              <a:rPr lang="en-US" b="1" dirty="0">
                <a:latin typeface="Century Gothic" panose="020B0502020202020204" pitchFamily="34" charset="0"/>
              </a:rPr>
              <a:t> </a:t>
            </a:r>
            <a:r>
              <a:rPr lang="en-US" b="1" dirty="0" err="1">
                <a:latin typeface="Century Gothic" panose="020B0502020202020204" pitchFamily="34" charset="0"/>
              </a:rPr>
              <a:t>ander</a:t>
            </a:r>
            <a:r>
              <a:rPr lang="en-US" b="1" dirty="0">
                <a:latin typeface="Century Gothic" panose="020B0502020202020204" pitchFamily="34" charset="0"/>
              </a:rPr>
              <a:t> </a:t>
            </a:r>
            <a:r>
              <a:rPr lang="en-US" b="1" dirty="0" err="1">
                <a:latin typeface="Century Gothic" panose="020B0502020202020204" pitchFamily="34" charset="0"/>
              </a:rPr>
              <a:t>economisch</a:t>
            </a:r>
            <a:r>
              <a:rPr lang="en-US" b="1" dirty="0">
                <a:latin typeface="Century Gothic" panose="020B0502020202020204" pitchFamily="34" charset="0"/>
              </a:rPr>
              <a:t> </a:t>
            </a:r>
            <a:r>
              <a:rPr lang="en-US" b="1" dirty="0" err="1">
                <a:latin typeface="Century Gothic" panose="020B0502020202020204" pitchFamily="34" charset="0"/>
              </a:rPr>
              <a:t>systeem</a:t>
            </a:r>
            <a:endParaRPr lang="en-US" b="1" dirty="0">
              <a:latin typeface="Century Gothic" panose="020B0502020202020204" pitchFamily="34" charset="0"/>
            </a:endParaRPr>
          </a:p>
        </p:txBody>
      </p:sp>
      <p:pic>
        <p:nvPicPr>
          <p:cNvPr id="7" name="Content Placeholder 6">
            <a:extLst>
              <a:ext uri="{FF2B5EF4-FFF2-40B4-BE49-F238E27FC236}">
                <a16:creationId xmlns:a16="http://schemas.microsoft.com/office/drawing/2014/main" id="{E3983CA5-CB14-3043-8E8C-8A8E982F8A7E}"/>
              </a:ext>
            </a:extLst>
          </p:cNvPr>
          <p:cNvPicPr>
            <a:picLocks noGrp="1" noChangeAspect="1"/>
          </p:cNvPicPr>
          <p:nvPr>
            <p:ph idx="1"/>
          </p:nvPr>
        </p:nvPicPr>
        <p:blipFill>
          <a:blip r:embed="rId2"/>
          <a:stretch>
            <a:fillRect/>
          </a:stretch>
        </p:blipFill>
        <p:spPr>
          <a:xfrm>
            <a:off x="5241471" y="2137068"/>
            <a:ext cx="7293528" cy="4410689"/>
          </a:xfrm>
        </p:spPr>
      </p:pic>
      <p:pic>
        <p:nvPicPr>
          <p:cNvPr id="4" name="Picture 3">
            <a:extLst>
              <a:ext uri="{FF2B5EF4-FFF2-40B4-BE49-F238E27FC236}">
                <a16:creationId xmlns:a16="http://schemas.microsoft.com/office/drawing/2014/main" id="{99D80DC8-EDBC-B140-90B6-DDC3ED829151}"/>
              </a:ext>
            </a:extLst>
          </p:cNvPr>
          <p:cNvPicPr>
            <a:picLocks noChangeAspect="1"/>
          </p:cNvPicPr>
          <p:nvPr/>
        </p:nvPicPr>
        <p:blipFill>
          <a:blip r:embed="rId3"/>
          <a:stretch>
            <a:fillRect/>
          </a:stretch>
        </p:blipFill>
        <p:spPr>
          <a:xfrm>
            <a:off x="0" y="1839605"/>
            <a:ext cx="4762500" cy="4254500"/>
          </a:xfrm>
          <a:prstGeom prst="rect">
            <a:avLst/>
          </a:prstGeom>
        </p:spPr>
      </p:pic>
      <p:pic>
        <p:nvPicPr>
          <p:cNvPr id="6" name="Picture 5">
            <a:extLst>
              <a:ext uri="{FF2B5EF4-FFF2-40B4-BE49-F238E27FC236}">
                <a16:creationId xmlns:a16="http://schemas.microsoft.com/office/drawing/2014/main" id="{6CF35979-03E5-F249-B318-E62542BCB578}"/>
              </a:ext>
            </a:extLst>
          </p:cNvPr>
          <p:cNvPicPr>
            <a:picLocks noChangeAspect="1"/>
          </p:cNvPicPr>
          <p:nvPr/>
        </p:nvPicPr>
        <p:blipFill>
          <a:blip r:embed="rId4"/>
          <a:stretch>
            <a:fillRect/>
          </a:stretch>
        </p:blipFill>
        <p:spPr>
          <a:xfrm>
            <a:off x="4762500" y="3200400"/>
            <a:ext cx="1869443" cy="1306285"/>
          </a:xfrm>
          <a:prstGeom prst="rect">
            <a:avLst/>
          </a:prstGeom>
        </p:spPr>
      </p:pic>
    </p:spTree>
    <p:extLst>
      <p:ext uri="{BB962C8B-B14F-4D97-AF65-F5344CB8AC3E}">
        <p14:creationId xmlns:p14="http://schemas.microsoft.com/office/powerpoint/2010/main" val="33352349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630D1-A5FD-234D-A952-ECAF1F2D30F4}"/>
              </a:ext>
            </a:extLst>
          </p:cNvPr>
          <p:cNvSpPr>
            <a:spLocks noGrp="1"/>
          </p:cNvSpPr>
          <p:nvPr>
            <p:ph type="title"/>
          </p:nvPr>
        </p:nvSpPr>
        <p:spPr>
          <a:xfrm>
            <a:off x="299357" y="94796"/>
            <a:ext cx="10515600" cy="1325563"/>
          </a:xfrm>
        </p:spPr>
        <p:txBody>
          <a:bodyPr>
            <a:normAutofit fontScale="90000"/>
          </a:bodyPr>
          <a:lstStyle/>
          <a:p>
            <a:r>
              <a:rPr lang="en-US" b="1" dirty="0" err="1">
                <a:latin typeface="Century Gothic" panose="020B0502020202020204" pitchFamily="34" charset="0"/>
              </a:rPr>
              <a:t>Een</a:t>
            </a:r>
            <a:r>
              <a:rPr lang="en-US" b="1" dirty="0">
                <a:latin typeface="Century Gothic" panose="020B0502020202020204" pitchFamily="34" charset="0"/>
              </a:rPr>
              <a:t> </a:t>
            </a:r>
            <a:r>
              <a:rPr lang="en-US" b="1" dirty="0" err="1">
                <a:latin typeface="Century Gothic" panose="020B0502020202020204" pitchFamily="34" charset="0"/>
              </a:rPr>
              <a:t>ander</a:t>
            </a:r>
            <a:r>
              <a:rPr lang="en-US" b="1" dirty="0">
                <a:latin typeface="Century Gothic" panose="020B0502020202020204" pitchFamily="34" charset="0"/>
              </a:rPr>
              <a:t> </a:t>
            </a:r>
            <a:r>
              <a:rPr lang="en-US" b="1" dirty="0" err="1">
                <a:latin typeface="Century Gothic" panose="020B0502020202020204" pitchFamily="34" charset="0"/>
              </a:rPr>
              <a:t>economisch</a:t>
            </a:r>
            <a:r>
              <a:rPr lang="en-US" b="1" dirty="0">
                <a:latin typeface="Century Gothic" panose="020B0502020202020204" pitchFamily="34" charset="0"/>
              </a:rPr>
              <a:t> </a:t>
            </a:r>
            <a:r>
              <a:rPr lang="en-US" b="1" dirty="0" err="1">
                <a:latin typeface="Century Gothic" panose="020B0502020202020204" pitchFamily="34" charset="0"/>
              </a:rPr>
              <a:t>systeem</a:t>
            </a:r>
            <a:br>
              <a:rPr lang="en-US" b="1" dirty="0">
                <a:latin typeface="Century Gothic" panose="020B0502020202020204" pitchFamily="34" charset="0"/>
              </a:rPr>
            </a:br>
            <a:r>
              <a:rPr lang="en-US" b="1" i="1" dirty="0" err="1">
                <a:latin typeface="Century Gothic" panose="020B0502020202020204" pitchFamily="34" charset="0"/>
              </a:rPr>
              <a:t>veroorzaakt</a:t>
            </a:r>
            <a:r>
              <a:rPr lang="en-US" b="1" dirty="0">
                <a:latin typeface="Century Gothic" panose="020B0502020202020204" pitchFamily="34" charset="0"/>
              </a:rPr>
              <a:t> </a:t>
            </a:r>
            <a:r>
              <a:rPr lang="en-US" b="1" dirty="0" err="1">
                <a:latin typeface="Century Gothic" panose="020B0502020202020204" pitchFamily="34" charset="0"/>
              </a:rPr>
              <a:t>een</a:t>
            </a:r>
            <a:r>
              <a:rPr lang="en-US" b="1" dirty="0">
                <a:latin typeface="Century Gothic" panose="020B0502020202020204" pitchFamily="34" charset="0"/>
              </a:rPr>
              <a:t> </a:t>
            </a:r>
            <a:r>
              <a:rPr lang="en-US" b="1" dirty="0" err="1">
                <a:latin typeface="Century Gothic" panose="020B0502020202020204" pitchFamily="34" charset="0"/>
              </a:rPr>
              <a:t>economische</a:t>
            </a:r>
            <a:r>
              <a:rPr lang="en-US" b="1" dirty="0">
                <a:latin typeface="Century Gothic" panose="020B0502020202020204" pitchFamily="34" charset="0"/>
              </a:rPr>
              <a:t> </a:t>
            </a:r>
            <a:r>
              <a:rPr lang="en-US" b="1" dirty="0" err="1">
                <a:latin typeface="Century Gothic" panose="020B0502020202020204" pitchFamily="34" charset="0"/>
              </a:rPr>
              <a:t>praktijk</a:t>
            </a:r>
            <a:endParaRPr lang="en-US" dirty="0"/>
          </a:p>
        </p:txBody>
      </p:sp>
      <p:pic>
        <p:nvPicPr>
          <p:cNvPr id="4" name="Content Placeholder 4">
            <a:extLst>
              <a:ext uri="{FF2B5EF4-FFF2-40B4-BE49-F238E27FC236}">
                <a16:creationId xmlns:a16="http://schemas.microsoft.com/office/drawing/2014/main" id="{DC76234A-E0DB-064F-AC34-E5015A4B201C}"/>
              </a:ext>
            </a:extLst>
          </p:cNvPr>
          <p:cNvPicPr>
            <a:picLocks noGrp="1" noChangeAspect="1"/>
          </p:cNvPicPr>
          <p:nvPr>
            <p:ph idx="1"/>
          </p:nvPr>
        </p:nvPicPr>
        <p:blipFill>
          <a:blip r:embed="rId2"/>
          <a:stretch>
            <a:fillRect/>
          </a:stretch>
        </p:blipFill>
        <p:spPr>
          <a:xfrm>
            <a:off x="152401" y="2318657"/>
            <a:ext cx="5784392" cy="2894694"/>
          </a:xfrm>
          <a:prstGeom prst="rect">
            <a:avLst/>
          </a:prstGeom>
        </p:spPr>
      </p:pic>
      <p:sp>
        <p:nvSpPr>
          <p:cNvPr id="6" name="Rectangle 5">
            <a:extLst>
              <a:ext uri="{FF2B5EF4-FFF2-40B4-BE49-F238E27FC236}">
                <a16:creationId xmlns:a16="http://schemas.microsoft.com/office/drawing/2014/main" id="{184CB272-21EF-DC4F-9008-18084E6224E6}"/>
              </a:ext>
            </a:extLst>
          </p:cNvPr>
          <p:cNvSpPr/>
          <p:nvPr/>
        </p:nvSpPr>
        <p:spPr>
          <a:xfrm>
            <a:off x="152400" y="6052785"/>
            <a:ext cx="6013185" cy="646331"/>
          </a:xfrm>
          <a:prstGeom prst="rect">
            <a:avLst/>
          </a:prstGeom>
        </p:spPr>
        <p:txBody>
          <a:bodyPr wrap="none">
            <a:spAutoFit/>
          </a:bodyPr>
          <a:lstStyle/>
          <a:p>
            <a:r>
              <a:rPr lang="en-US" b="1" dirty="0">
                <a:latin typeface="Century Gothic" panose="020B0502020202020204" pitchFamily="34" charset="0"/>
              </a:rPr>
              <a:t>   Profitability	      Sustainability            </a:t>
            </a:r>
            <a:r>
              <a:rPr lang="en-US" b="1" dirty="0" err="1">
                <a:latin typeface="Century Gothic" panose="020B0502020202020204" pitchFamily="34" charset="0"/>
              </a:rPr>
              <a:t>Thriveability</a:t>
            </a:r>
            <a:endParaRPr lang="en-US" b="1" dirty="0">
              <a:latin typeface="Century Gothic" panose="020B0502020202020204" pitchFamily="34" charset="0"/>
            </a:endParaRPr>
          </a:p>
          <a:p>
            <a:r>
              <a:rPr lang="en-US" b="1" dirty="0">
                <a:latin typeface="Century Gothic" panose="020B0502020202020204" pitchFamily="34" charset="0"/>
              </a:rPr>
              <a:t>   </a:t>
            </a:r>
            <a:r>
              <a:rPr lang="en-US" b="1" dirty="0" err="1">
                <a:latin typeface="Century Gothic" panose="020B0502020202020204" pitchFamily="34" charset="0"/>
              </a:rPr>
              <a:t>Paradigma</a:t>
            </a:r>
            <a:r>
              <a:rPr lang="en-US" b="1" dirty="0">
                <a:latin typeface="Century Gothic" panose="020B0502020202020204" pitchFamily="34" charset="0"/>
              </a:rPr>
              <a:t>	        </a:t>
            </a:r>
            <a:r>
              <a:rPr lang="en-US" b="1" dirty="0" err="1">
                <a:latin typeface="Century Gothic" panose="020B0502020202020204" pitchFamily="34" charset="0"/>
              </a:rPr>
              <a:t>Paradigma</a:t>
            </a:r>
            <a:r>
              <a:rPr lang="en-US" b="1" dirty="0">
                <a:latin typeface="Century Gothic" panose="020B0502020202020204" pitchFamily="34" charset="0"/>
              </a:rPr>
              <a:t>	              </a:t>
            </a:r>
            <a:r>
              <a:rPr lang="en-US" b="1" dirty="0" err="1">
                <a:latin typeface="Century Gothic" panose="020B0502020202020204" pitchFamily="34" charset="0"/>
              </a:rPr>
              <a:t>Paradigma</a:t>
            </a:r>
            <a:endParaRPr lang="en-US" dirty="0"/>
          </a:p>
        </p:txBody>
      </p:sp>
      <p:pic>
        <p:nvPicPr>
          <p:cNvPr id="7" name="Content Placeholder 4">
            <a:extLst>
              <a:ext uri="{FF2B5EF4-FFF2-40B4-BE49-F238E27FC236}">
                <a16:creationId xmlns:a16="http://schemas.microsoft.com/office/drawing/2014/main" id="{EA6D3751-F234-A349-9DC0-808063692ACE}"/>
              </a:ext>
            </a:extLst>
          </p:cNvPr>
          <p:cNvPicPr>
            <a:picLocks noChangeAspect="1"/>
          </p:cNvPicPr>
          <p:nvPr/>
        </p:nvPicPr>
        <p:blipFill>
          <a:blip r:embed="rId3"/>
          <a:stretch>
            <a:fillRect/>
          </a:stretch>
        </p:blipFill>
        <p:spPr>
          <a:xfrm>
            <a:off x="7301251" y="1469527"/>
            <a:ext cx="4527965" cy="4906423"/>
          </a:xfrm>
          <a:prstGeom prst="rect">
            <a:avLst/>
          </a:prstGeom>
        </p:spPr>
      </p:pic>
      <p:sp>
        <p:nvSpPr>
          <p:cNvPr id="3" name="Rectangle 2">
            <a:extLst>
              <a:ext uri="{FF2B5EF4-FFF2-40B4-BE49-F238E27FC236}">
                <a16:creationId xmlns:a16="http://schemas.microsoft.com/office/drawing/2014/main" id="{8512E075-9B1A-2347-B5B3-503793FC0807}"/>
              </a:ext>
            </a:extLst>
          </p:cNvPr>
          <p:cNvSpPr/>
          <p:nvPr/>
        </p:nvSpPr>
        <p:spPr>
          <a:xfrm>
            <a:off x="9804808" y="6457775"/>
            <a:ext cx="2387192" cy="369332"/>
          </a:xfrm>
          <a:prstGeom prst="rect">
            <a:avLst/>
          </a:prstGeom>
        </p:spPr>
        <p:txBody>
          <a:bodyPr wrap="none">
            <a:spAutoFit/>
          </a:bodyPr>
          <a:lstStyle/>
          <a:p>
            <a:r>
              <a:rPr lang="nl-NL" dirty="0">
                <a:latin typeface="Century Gothic" panose="020B0502020202020204" pitchFamily="34" charset="0"/>
              </a:rPr>
              <a:t>Prof. Nancy </a:t>
            </a:r>
            <a:r>
              <a:rPr lang="nl-NL" dirty="0" err="1">
                <a:latin typeface="Century Gothic" panose="020B0502020202020204" pitchFamily="34" charset="0"/>
              </a:rPr>
              <a:t>Bocken</a:t>
            </a:r>
            <a:endParaRPr lang="en-US" dirty="0"/>
          </a:p>
        </p:txBody>
      </p:sp>
      <p:pic>
        <p:nvPicPr>
          <p:cNvPr id="8" name="Picture 7">
            <a:extLst>
              <a:ext uri="{FF2B5EF4-FFF2-40B4-BE49-F238E27FC236}">
                <a16:creationId xmlns:a16="http://schemas.microsoft.com/office/drawing/2014/main" id="{D3C28B32-0D92-E741-B337-451E2A0B2B17}"/>
              </a:ext>
            </a:extLst>
          </p:cNvPr>
          <p:cNvPicPr>
            <a:picLocks noChangeAspect="1"/>
          </p:cNvPicPr>
          <p:nvPr/>
        </p:nvPicPr>
        <p:blipFill>
          <a:blip r:embed="rId4"/>
          <a:stretch>
            <a:fillRect/>
          </a:stretch>
        </p:blipFill>
        <p:spPr>
          <a:xfrm>
            <a:off x="2339746" y="5067748"/>
            <a:ext cx="1409701" cy="985037"/>
          </a:xfrm>
          <a:prstGeom prst="rect">
            <a:avLst/>
          </a:prstGeom>
        </p:spPr>
      </p:pic>
      <p:pic>
        <p:nvPicPr>
          <p:cNvPr id="9" name="Picture 8">
            <a:extLst>
              <a:ext uri="{FF2B5EF4-FFF2-40B4-BE49-F238E27FC236}">
                <a16:creationId xmlns:a16="http://schemas.microsoft.com/office/drawing/2014/main" id="{1190C067-0AC3-EF43-8DF6-C083481BB49F}"/>
              </a:ext>
            </a:extLst>
          </p:cNvPr>
          <p:cNvPicPr>
            <a:picLocks noChangeAspect="1"/>
          </p:cNvPicPr>
          <p:nvPr/>
        </p:nvPicPr>
        <p:blipFill>
          <a:blip r:embed="rId4"/>
          <a:stretch>
            <a:fillRect/>
          </a:stretch>
        </p:blipFill>
        <p:spPr>
          <a:xfrm rot="16200000">
            <a:off x="5855698" y="3287689"/>
            <a:ext cx="1663611" cy="1162459"/>
          </a:xfrm>
          <a:prstGeom prst="rect">
            <a:avLst/>
          </a:prstGeom>
        </p:spPr>
      </p:pic>
    </p:spTree>
    <p:extLst>
      <p:ext uri="{BB962C8B-B14F-4D97-AF65-F5344CB8AC3E}">
        <p14:creationId xmlns:p14="http://schemas.microsoft.com/office/powerpoint/2010/main" val="3103764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7DAF6-6E49-664C-8B1C-C73876EB8B72}"/>
              </a:ext>
            </a:extLst>
          </p:cNvPr>
          <p:cNvSpPr>
            <a:spLocks noGrp="1"/>
          </p:cNvSpPr>
          <p:nvPr>
            <p:ph type="title"/>
          </p:nvPr>
        </p:nvSpPr>
        <p:spPr>
          <a:xfrm>
            <a:off x="152400" y="43605"/>
            <a:ext cx="10515600" cy="1325563"/>
          </a:xfrm>
        </p:spPr>
        <p:txBody>
          <a:bodyPr>
            <a:normAutofit/>
          </a:bodyPr>
          <a:lstStyle/>
          <a:p>
            <a:r>
              <a:rPr lang="en-US" b="1" dirty="0" err="1">
                <a:latin typeface="Century Gothic" panose="020B0502020202020204" pitchFamily="34" charset="0"/>
              </a:rPr>
              <a:t>Onderzoeksresultaten</a:t>
            </a:r>
            <a:r>
              <a:rPr lang="en-US" b="1" dirty="0">
                <a:latin typeface="Century Gothic" panose="020B0502020202020204" pitchFamily="34" charset="0"/>
              </a:rPr>
              <a:t> </a:t>
            </a:r>
            <a:r>
              <a:rPr lang="en-US" b="1" dirty="0" err="1">
                <a:latin typeface="Century Gothic" panose="020B0502020202020204" pitchFamily="34" charset="0"/>
              </a:rPr>
              <a:t>Lectoraat</a:t>
            </a:r>
            <a:br>
              <a:rPr lang="en-US" b="1" dirty="0">
                <a:latin typeface="Century Gothic" panose="020B0502020202020204" pitchFamily="34" charset="0"/>
              </a:rPr>
            </a:br>
            <a:r>
              <a:rPr lang="en-US" b="1" dirty="0" err="1">
                <a:latin typeface="Century Gothic" panose="020B0502020202020204" pitchFamily="34" charset="0"/>
              </a:rPr>
              <a:t>Betekeniseconomie</a:t>
            </a:r>
            <a:r>
              <a:rPr lang="en-US" b="1" dirty="0">
                <a:latin typeface="Century Gothic" panose="020B0502020202020204" pitchFamily="34" charset="0"/>
              </a:rPr>
              <a:t> </a:t>
            </a:r>
            <a:endParaRPr lang="en-US" dirty="0"/>
          </a:p>
        </p:txBody>
      </p:sp>
      <p:pic>
        <p:nvPicPr>
          <p:cNvPr id="5" name="Content Placeholder 4">
            <a:extLst>
              <a:ext uri="{FF2B5EF4-FFF2-40B4-BE49-F238E27FC236}">
                <a16:creationId xmlns:a16="http://schemas.microsoft.com/office/drawing/2014/main" id="{E97420C6-F73D-5B47-9899-828D312D5B8D}"/>
              </a:ext>
            </a:extLst>
          </p:cNvPr>
          <p:cNvPicPr>
            <a:picLocks noGrp="1" noChangeAspect="1"/>
          </p:cNvPicPr>
          <p:nvPr>
            <p:ph idx="1"/>
          </p:nvPr>
        </p:nvPicPr>
        <p:blipFill>
          <a:blip r:embed="rId2"/>
          <a:stretch>
            <a:fillRect/>
          </a:stretch>
        </p:blipFill>
        <p:spPr>
          <a:xfrm>
            <a:off x="0" y="1429431"/>
            <a:ext cx="6015264" cy="4716286"/>
          </a:xfrm>
        </p:spPr>
      </p:pic>
      <p:sp>
        <p:nvSpPr>
          <p:cNvPr id="6" name="Rectangle 5">
            <a:extLst>
              <a:ext uri="{FF2B5EF4-FFF2-40B4-BE49-F238E27FC236}">
                <a16:creationId xmlns:a16="http://schemas.microsoft.com/office/drawing/2014/main" id="{09F47ED5-7E0B-0741-BF0F-C91EE9112CDE}"/>
              </a:ext>
            </a:extLst>
          </p:cNvPr>
          <p:cNvSpPr/>
          <p:nvPr/>
        </p:nvSpPr>
        <p:spPr>
          <a:xfrm>
            <a:off x="845923" y="6205980"/>
            <a:ext cx="9857186" cy="369332"/>
          </a:xfrm>
          <a:prstGeom prst="rect">
            <a:avLst/>
          </a:prstGeom>
        </p:spPr>
        <p:txBody>
          <a:bodyPr wrap="none">
            <a:spAutoFit/>
          </a:bodyPr>
          <a:lstStyle/>
          <a:p>
            <a:r>
              <a:rPr lang="en-US" b="1" dirty="0">
                <a:latin typeface="Century Gothic" panose="020B0502020202020204" pitchFamily="34" charset="0"/>
              </a:rPr>
              <a:t>     </a:t>
            </a:r>
            <a:r>
              <a:rPr lang="en-US" b="1" dirty="0" err="1">
                <a:latin typeface="Century Gothic" panose="020B0502020202020204" pitchFamily="34" charset="0"/>
              </a:rPr>
              <a:t>Houding</a:t>
            </a:r>
            <a:r>
              <a:rPr lang="en-US" b="1" dirty="0">
                <a:latin typeface="Century Gothic" panose="020B0502020202020204" pitchFamily="34" charset="0"/>
              </a:rPr>
              <a:t> is dominant/</a:t>
            </a:r>
            <a:r>
              <a:rPr lang="en-US" b="1" dirty="0" err="1">
                <a:latin typeface="Century Gothic" panose="020B0502020202020204" pitchFamily="34" charset="0"/>
              </a:rPr>
              <a:t>bepalend</a:t>
            </a:r>
            <a:r>
              <a:rPr lang="en-US" b="1" dirty="0">
                <a:latin typeface="Century Gothic" panose="020B0502020202020204" pitchFamily="34" charset="0"/>
              </a:rPr>
              <a:t>.                             </a:t>
            </a:r>
            <a:r>
              <a:rPr lang="en-US" b="1" dirty="0" err="1">
                <a:latin typeface="Century Gothic" panose="020B0502020202020204" pitchFamily="34" charset="0"/>
              </a:rPr>
              <a:t>Houding</a:t>
            </a:r>
            <a:r>
              <a:rPr lang="en-US" b="1" dirty="0">
                <a:latin typeface="Century Gothic" panose="020B0502020202020204" pitchFamily="34" charset="0"/>
              </a:rPr>
              <a:t> </a:t>
            </a:r>
            <a:r>
              <a:rPr lang="en-US" b="1" dirty="0" err="1">
                <a:latin typeface="Century Gothic" panose="020B0502020202020204" pitchFamily="34" charset="0"/>
              </a:rPr>
              <a:t>vereist</a:t>
            </a:r>
            <a:r>
              <a:rPr lang="en-US" b="1" dirty="0">
                <a:latin typeface="Century Gothic" panose="020B0502020202020204" pitchFamily="34" charset="0"/>
              </a:rPr>
              <a:t> </a:t>
            </a:r>
            <a:r>
              <a:rPr lang="en-US" b="1" dirty="0" err="1">
                <a:latin typeface="Century Gothic" panose="020B0502020202020204" pitchFamily="34" charset="0"/>
              </a:rPr>
              <a:t>nieuwe</a:t>
            </a:r>
            <a:r>
              <a:rPr lang="en-US" b="1" dirty="0">
                <a:latin typeface="Century Gothic" panose="020B0502020202020204" pitchFamily="34" charset="0"/>
              </a:rPr>
              <a:t> </a:t>
            </a:r>
            <a:r>
              <a:rPr lang="en-US" b="1" dirty="0" err="1">
                <a:latin typeface="Century Gothic" panose="020B0502020202020204" pitchFamily="34" charset="0"/>
              </a:rPr>
              <a:t>pedagogie</a:t>
            </a:r>
            <a:r>
              <a:rPr lang="en-US" b="1" dirty="0">
                <a:latin typeface="Century Gothic" panose="020B0502020202020204" pitchFamily="34" charset="0"/>
              </a:rPr>
              <a:t> </a:t>
            </a:r>
            <a:endParaRPr lang="en-US" dirty="0"/>
          </a:p>
        </p:txBody>
      </p:sp>
      <p:pic>
        <p:nvPicPr>
          <p:cNvPr id="8" name="Picture 7">
            <a:extLst>
              <a:ext uri="{FF2B5EF4-FFF2-40B4-BE49-F238E27FC236}">
                <a16:creationId xmlns:a16="http://schemas.microsoft.com/office/drawing/2014/main" id="{78510F48-DD4D-134B-A3D3-74223E948323}"/>
              </a:ext>
            </a:extLst>
          </p:cNvPr>
          <p:cNvPicPr>
            <a:picLocks noChangeAspect="1"/>
          </p:cNvPicPr>
          <p:nvPr/>
        </p:nvPicPr>
        <p:blipFill>
          <a:blip r:embed="rId3"/>
          <a:stretch>
            <a:fillRect/>
          </a:stretch>
        </p:blipFill>
        <p:spPr>
          <a:xfrm>
            <a:off x="5718452" y="2253341"/>
            <a:ext cx="6473548" cy="2799751"/>
          </a:xfrm>
          <a:prstGeom prst="rect">
            <a:avLst/>
          </a:prstGeom>
        </p:spPr>
      </p:pic>
    </p:spTree>
    <p:extLst>
      <p:ext uri="{BB962C8B-B14F-4D97-AF65-F5344CB8AC3E}">
        <p14:creationId xmlns:p14="http://schemas.microsoft.com/office/powerpoint/2010/main" val="12159180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2395</TotalTime>
  <Words>376</Words>
  <Application>Microsoft Macintosh PowerPoint</Application>
  <PresentationFormat>Widescreen</PresentationFormat>
  <Paragraphs>35</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Century Gothic</vt:lpstr>
      <vt:lpstr>Office Theme</vt:lpstr>
      <vt:lpstr> AGENCY! Economische Systeemverandering, Economisch Onderwijsvernieuwing  </vt:lpstr>
      <vt:lpstr>Realitycheck…</vt:lpstr>
      <vt:lpstr>Realitycheck…</vt:lpstr>
      <vt:lpstr>PowerPoint Presentation</vt:lpstr>
      <vt:lpstr>PowerPoint Presentation</vt:lpstr>
      <vt:lpstr>Systeemverandering start met Verhaalverandering </vt:lpstr>
      <vt:lpstr>Een ander economisch verhaal veroorzaakt een ander economisch systeem</vt:lpstr>
      <vt:lpstr>Een ander economisch systeem veroorzaakt een economische praktijk</vt:lpstr>
      <vt:lpstr>Onderzoeksresultaten Lectoraat Betekeniseconomie </vt:lpstr>
      <vt:lpstr>AGENCY! = Houdingsveranderend Economisch Onderwijs  </vt:lpstr>
      <vt:lpstr>AGENCY! = Houdingsveranderend Economisch Onderwijs </vt:lpstr>
      <vt:lpstr>De AGENCY! Onderwijs funnel</vt:lpstr>
      <vt:lpstr>AGENCY! Theory of Change</vt:lpstr>
      <vt:lpstr>Over AGENCY! gesproken….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Avondcollege Groningen</dc:title>
  <dc:creator>Kees Klomp</dc:creator>
  <cp:lastModifiedBy>Microsoft Office User</cp:lastModifiedBy>
  <cp:revision>744</cp:revision>
  <dcterms:created xsi:type="dcterms:W3CDTF">2019-05-07T05:10:51Z</dcterms:created>
  <dcterms:modified xsi:type="dcterms:W3CDTF">2024-05-23T07:29:52Z</dcterms:modified>
</cp:coreProperties>
</file>