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735" r:id="rId4"/>
    <p:sldMasterId id="2147487285" r:id="rId5"/>
    <p:sldMasterId id="2147485033" r:id="rId6"/>
    <p:sldMasterId id="2147488897" r:id="rId7"/>
    <p:sldMasterId id="2147488931" r:id="rId8"/>
  </p:sldMasterIdLst>
  <p:notesMasterIdLst>
    <p:notesMasterId r:id="rId22"/>
  </p:notesMasterIdLst>
  <p:handoutMasterIdLst>
    <p:handoutMasterId r:id="rId23"/>
  </p:handoutMasterIdLst>
  <p:sldIdLst>
    <p:sldId id="770" r:id="rId9"/>
    <p:sldId id="1763" r:id="rId10"/>
    <p:sldId id="1753" r:id="rId11"/>
    <p:sldId id="1757" r:id="rId12"/>
    <p:sldId id="1760" r:id="rId13"/>
    <p:sldId id="768" r:id="rId14"/>
    <p:sldId id="493" r:id="rId15"/>
    <p:sldId id="778" r:id="rId16"/>
    <p:sldId id="654" r:id="rId17"/>
    <p:sldId id="772" r:id="rId18"/>
    <p:sldId id="610" r:id="rId19"/>
    <p:sldId id="1762" r:id="rId20"/>
    <p:sldId id="1743" r:id="rId21"/>
  </p:sldIdLst>
  <p:sldSz cx="9144000" cy="6858000" type="screen4x3"/>
  <p:notesSz cx="6772275" cy="99028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e Li" initials="" lastIdx="1" clrIdx="0"/>
  <p:cmAuthor id="2" name="Rosalie Gwen Mathie" initials="RG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82EA6-E7FD-364D-87C3-7A81FCC731AB}" v="32" dt="2025-05-22T15:38:50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3720"/>
  </p:normalViewPr>
  <p:slideViewPr>
    <p:cSldViewPr>
      <p:cViewPr varScale="1">
        <p:scale>
          <a:sx n="100" d="100"/>
          <a:sy n="100" d="100"/>
        </p:scale>
        <p:origin x="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2D40082-E052-A012-7D71-41B4028FBB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52438" y="463550"/>
            <a:ext cx="2782887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t" anchorCtr="0" compatLnSpc="1">
            <a:prstTxWarp prst="textNoShape">
              <a:avLst/>
            </a:prstTxWarp>
          </a:bodyPr>
          <a:lstStyle>
            <a:lvl1pPr defTabSz="917575">
              <a:spcBef>
                <a:spcPct val="0"/>
              </a:spcBef>
              <a:defRPr sz="1000">
                <a:latin typeface="News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D09311A-1671-4C69-F7C9-D5A799CC99B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536950" y="463550"/>
            <a:ext cx="29337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t" anchorCtr="0" compatLnSpc="1">
            <a:prstTxWarp prst="textNoShape">
              <a:avLst/>
            </a:prstTxWarp>
          </a:bodyPr>
          <a:lstStyle>
            <a:lvl1pPr algn="r" defTabSz="917575">
              <a:spcBef>
                <a:spcPct val="0"/>
              </a:spcBef>
              <a:defRPr sz="1000"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74020EE-B882-5D49-BB94-5EF8F2A02524}" type="datetime1">
              <a:rPr lang="en-US" altLang="en-US"/>
              <a:pPr>
                <a:defRPr/>
              </a:pPr>
              <a:t>5/22/25</a:t>
            </a:fld>
            <a:endParaRPr lang="en-US" alt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AAAABFA-8B1F-2313-1F62-D40190DE6FC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2438" y="8955088"/>
            <a:ext cx="2782887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b" anchorCtr="0" compatLnSpc="1">
            <a:prstTxWarp prst="textNoShape">
              <a:avLst/>
            </a:prstTxWarp>
          </a:bodyPr>
          <a:lstStyle>
            <a:lvl1pPr defTabSz="917575">
              <a:spcBef>
                <a:spcPct val="0"/>
              </a:spcBef>
              <a:defRPr sz="1000">
                <a:latin typeface="News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3EA57F68-82B3-E9A2-1A2E-CFA86EBEFE2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36950" y="8955088"/>
            <a:ext cx="2757488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b" anchorCtr="0" compatLnSpc="1">
            <a:prstTxWarp prst="textNoShape">
              <a:avLst/>
            </a:prstTxWarp>
          </a:bodyPr>
          <a:lstStyle>
            <a:lvl1pPr algn="r" defTabSz="917575">
              <a:defRPr sz="1000"/>
            </a:lvl1pPr>
          </a:lstStyle>
          <a:p>
            <a:pPr>
              <a:defRPr/>
            </a:pPr>
            <a:fld id="{10F6DCB1-9047-6447-9B4E-FF7D1B572E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45C6217-AA65-BCD3-06AF-862AC4160D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8000" y="339725"/>
            <a:ext cx="287813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t" anchorCtr="0" compatLnSpc="1">
            <a:prstTxWarp prst="textNoShape">
              <a:avLst/>
            </a:prstTxWarp>
            <a:spAutoFit/>
          </a:bodyPr>
          <a:lstStyle>
            <a:lvl1pPr defTabSz="917575">
              <a:spcBef>
                <a:spcPct val="50000"/>
              </a:spcBef>
              <a:defRPr sz="1000">
                <a:latin typeface="News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FF06B58-1E86-EF89-6150-03DD483DF6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386138" y="339725"/>
            <a:ext cx="291147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t" anchorCtr="0" compatLnSpc="1">
            <a:prstTxWarp prst="textNoShape">
              <a:avLst/>
            </a:prstTxWarp>
            <a:spAutoFit/>
          </a:bodyPr>
          <a:lstStyle>
            <a:lvl1pPr algn="r" defTabSz="917575">
              <a:spcBef>
                <a:spcPct val="50000"/>
              </a:spcBef>
              <a:defRPr sz="1000"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825A066-BFD6-6A45-906B-C97E8C8D955A}" type="datetime1">
              <a:rPr lang="en-GB" altLang="en-US"/>
              <a:pPr>
                <a:defRPr/>
              </a:pPr>
              <a:t>22/05/2025</a:t>
            </a:fld>
            <a:endParaRPr lang="en-GB" alt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6A61837-695C-0C12-2540-82AD655945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73113"/>
            <a:ext cx="4938713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CC096C48-7476-8221-C8F2-804925F2D2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708525"/>
            <a:ext cx="4968875" cy="4632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1"/>
              <a:t>Click to edit Master text styles</a:t>
            </a:r>
          </a:p>
          <a:p>
            <a:pPr lvl="1"/>
            <a:r>
              <a:rPr lang="en-GB" noProof="1"/>
              <a:t>Second level</a:t>
            </a:r>
          </a:p>
          <a:p>
            <a:pPr lvl="2"/>
            <a:r>
              <a:rPr lang="en-GB" noProof="1"/>
              <a:t>Third level</a:t>
            </a:r>
          </a:p>
          <a:p>
            <a:pPr lvl="3"/>
            <a:r>
              <a:rPr lang="en-GB" noProof="1"/>
              <a:t>Fourth level</a:t>
            </a:r>
          </a:p>
          <a:p>
            <a:pPr lvl="4"/>
            <a:r>
              <a:rPr lang="en-GB" noProof="1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93B73A31-62C8-30E8-A440-F2DE9D1DA9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08000" y="9296400"/>
            <a:ext cx="287813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b" anchorCtr="0" compatLnSpc="1">
            <a:prstTxWarp prst="textNoShape">
              <a:avLst/>
            </a:prstTxWarp>
            <a:spAutoFit/>
          </a:bodyPr>
          <a:lstStyle>
            <a:lvl1pPr defTabSz="917575">
              <a:spcBef>
                <a:spcPct val="50000"/>
              </a:spcBef>
              <a:defRPr sz="1000">
                <a:latin typeface="News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1D52B229-9531-E8E5-7135-5DD1CECC0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386138" y="9296400"/>
            <a:ext cx="291147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44" tIns="45822" rIns="91644" bIns="45822" numCol="1" anchor="b" anchorCtr="0" compatLnSpc="1">
            <a:prstTxWarp prst="textNoShape">
              <a:avLst/>
            </a:prstTxWarp>
            <a:spAutoFit/>
          </a:bodyPr>
          <a:lstStyle>
            <a:lvl1pPr algn="r" defTabSz="917575">
              <a:spcBef>
                <a:spcPct val="50000"/>
              </a:spcBef>
              <a:defRPr sz="1000"/>
            </a:lvl1pPr>
          </a:lstStyle>
          <a:p>
            <a:pPr>
              <a:defRPr/>
            </a:pPr>
            <a:fld id="{51C9A5BE-1AA2-304D-A0CC-E56B652028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ＭＳ Ｐゴシック" pitchFamily="2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News Gothic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7557CC05-03A4-A084-7AC0-896365968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1D6508F8-9ECA-A1FF-1950-9BDEBE66F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  <p:sp>
        <p:nvSpPr>
          <p:cNvPr id="51204" name="Date Placeholder 3">
            <a:extLst>
              <a:ext uri="{FF2B5EF4-FFF2-40B4-BE49-F238E27FC236}">
                <a16:creationId xmlns:a16="http://schemas.microsoft.com/office/drawing/2014/main" id="{FC741FB9-1564-111D-929F-A1A758D31D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fld id="{A615894E-C5D4-114F-BF24-AE443D041A7C}" type="datetime1">
              <a:rPr lang="en-GB" altLang="en-US" sz="1000" smtClean="0"/>
              <a:pPr/>
              <a:t>22/05/2025</a:t>
            </a:fld>
            <a:endParaRPr lang="en-GB" altLang="en-US" sz="1000"/>
          </a:p>
        </p:txBody>
      </p:sp>
      <p:sp>
        <p:nvSpPr>
          <p:cNvPr id="51205" name="Slide Number Placeholder 4">
            <a:extLst>
              <a:ext uri="{FF2B5EF4-FFF2-40B4-BE49-F238E27FC236}">
                <a16:creationId xmlns:a16="http://schemas.microsoft.com/office/drawing/2014/main" id="{2CF6E785-964A-334A-86A4-8AB8724631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fld id="{B3AAD0D5-C350-B54D-AD0F-48BA6C4DCA9C}" type="slidenum">
              <a:rPr lang="en-GB" altLang="en-US" sz="1000" smtClean="0"/>
              <a:pPr/>
              <a:t>1</a:t>
            </a:fld>
            <a:endParaRPr lang="en-GB" altLang="en-US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CA07ED2-0A73-41CA-C239-D9D6370F3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E768114-B787-3B4E-4E34-2EE84BB4C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en-US"/>
              <a:t>Han sier at universitetenes respons på prekære utfordringer i samfunnet avhenger av det han kaller institusjonens «response- ability», hvor: ingen respons; 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88ECF98-2BDB-F586-CE68-588ACCA4C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42E4F-789A-43F5-B3BE-2C83B5941515}" type="slidenum">
              <a:rPr kumimoji="0" lang="nb-NO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15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BF349-27A5-44C1-8C69-2C3879FAD29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685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825A066-BFD6-6A45-906B-C97E8C8D955A}" type="datetime1">
              <a:rPr lang="en-GB" altLang="en-US" smtClean="0"/>
              <a:pPr>
                <a:defRPr/>
              </a:pPr>
              <a:t>22/05/2025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9A5BE-1AA2-304D-A0CC-E56B65202831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877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26D7E-7B86-ECFF-4C19-A16C9D53C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A1700EB-4BA0-0808-DE13-8053639DE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F68A9EE-91A5-3F5B-1E61-88FA8F2CF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en-US"/>
              <a:t>Han sier at universitetenes respons på prekære utfordringer i samfunnet avhenger av det han kaller institusjonens «response- ability», hvor: ingen respons; 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5B901B3-DB16-1FC6-48D9-C7DF17462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42E4F-789A-43F5-B3BE-2C83B5941515}" type="slidenum">
              <a:rPr kumimoji="0" lang="nb-NO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31F11823-9207-BE97-DD7E-CCC6798AB6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17A-B8CE-CB4C-8565-71BD7EFD341E}" type="datetime1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7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22/05/2025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196942DB-0827-86A8-484A-FE11BA58F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EED3F-5DD2-974C-B431-8FF8335F7544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7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6" name="Folienbildplatzhalter 1">
            <a:extLst>
              <a:ext uri="{FF2B5EF4-FFF2-40B4-BE49-F238E27FC236}">
                <a16:creationId xmlns:a16="http://schemas.microsoft.com/office/drawing/2014/main" id="{DA5BBED5-DE12-FD2C-8FFE-888972F3EF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Notizenplatzhalter 2">
            <a:extLst>
              <a:ext uri="{FF2B5EF4-FFF2-40B4-BE49-F238E27FC236}">
                <a16:creationId xmlns:a16="http://schemas.microsoft.com/office/drawing/2014/main" id="{CAEF0ED7-3807-DB77-C84E-159263A4C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  <p:sp>
        <p:nvSpPr>
          <p:cNvPr id="69638" name="Datumsplatzhalter 3">
            <a:extLst>
              <a:ext uri="{FF2B5EF4-FFF2-40B4-BE49-F238E27FC236}">
                <a16:creationId xmlns:a16="http://schemas.microsoft.com/office/drawing/2014/main" id="{4E6992EB-1C66-8228-9C98-F3940656C280}"/>
              </a:ext>
            </a:extLst>
          </p:cNvPr>
          <p:cNvSpPr txBox="1">
            <a:spLocks noGrp="1"/>
          </p:cNvSpPr>
          <p:nvPr/>
        </p:nvSpPr>
        <p:spPr bwMode="auto">
          <a:xfrm>
            <a:off x="3386138" y="339725"/>
            <a:ext cx="2911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8" tIns="45584" rIns="91168" bIns="4558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6CE4DD-056E-4147-A22C-280622B8427C}" type="datetime1"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22/05/2025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9" name="Foliennummernplatzhalter 4">
            <a:extLst>
              <a:ext uri="{FF2B5EF4-FFF2-40B4-BE49-F238E27FC236}">
                <a16:creationId xmlns:a16="http://schemas.microsoft.com/office/drawing/2014/main" id="{09246158-D249-5BF7-E408-2A8D49C08AAB}"/>
              </a:ext>
            </a:extLst>
          </p:cNvPr>
          <p:cNvSpPr txBox="1">
            <a:spLocks noGrp="1"/>
          </p:cNvSpPr>
          <p:nvPr/>
        </p:nvSpPr>
        <p:spPr bwMode="auto">
          <a:xfrm>
            <a:off x="3386138" y="9294813"/>
            <a:ext cx="2911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8" tIns="45584" rIns="91168" bIns="45584" anchor="b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3185F-F8B5-EF42-B4A5-1F56F12B06C7}" type="slidenum"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9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798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16913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6" y="230188"/>
            <a:ext cx="8442325" cy="79165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786B-920D-658C-5BDF-CDEADB7D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AEE4-C546-4766-B9BD-1AE1C96D2405}" type="datetimeFigureOut">
              <a:rPr lang="nb-NO"/>
              <a:pPr>
                <a:defRPr/>
              </a:pPr>
              <a:t>22.05.2025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847EB-2F98-22C4-ACAD-7659CE94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352A-9DB2-EC58-BD58-C4C3A863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096D-BC52-4529-BDE0-28FC740574A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52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</p:spTree>
    <p:extLst>
      <p:ext uri="{BB962C8B-B14F-4D97-AF65-F5344CB8AC3E}">
        <p14:creationId xmlns:p14="http://schemas.microsoft.com/office/powerpoint/2010/main" val="111054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224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6329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9401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27486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207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">
            <a:extLst>
              <a:ext uri="{FF2B5EF4-FFF2-40B4-BE49-F238E27FC236}">
                <a16:creationId xmlns:a16="http://schemas.microsoft.com/office/drawing/2014/main" id="{8B97CEE9-3031-2840-6411-78955CD00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092825"/>
            <a:ext cx="435768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691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32225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2856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C3AC34B-8749-5473-022B-2F4FDE7895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805488"/>
            <a:ext cx="9145588" cy="1150937"/>
            <a:chOff x="0" y="5805264"/>
            <a:chExt cx="9145588" cy="1151468"/>
          </a:xfrm>
        </p:grpSpPr>
        <p:pic>
          <p:nvPicPr>
            <p:cNvPr id="5" name="Grafik 1">
              <a:extLst>
                <a:ext uri="{FF2B5EF4-FFF2-40B4-BE49-F238E27FC236}">
                  <a16:creationId xmlns:a16="http://schemas.microsoft.com/office/drawing/2014/main" id="{79156636-AF6C-513C-ADFE-7F5498096F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45" b="36064"/>
            <a:stretch>
              <a:fillRect/>
            </a:stretch>
          </p:blipFill>
          <p:spPr bwMode="auto">
            <a:xfrm>
              <a:off x="0" y="5805264"/>
              <a:ext cx="9145588" cy="115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4305DAD-7167-9236-A9C2-49D840A9EF2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537" y="6580495"/>
              <a:ext cx="2049463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49178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188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4A7D0E7-B349-FE85-D19F-514CD5A9CE3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805488"/>
            <a:ext cx="9145588" cy="1150937"/>
            <a:chOff x="0" y="5805264"/>
            <a:chExt cx="9145588" cy="1151468"/>
          </a:xfrm>
        </p:grpSpPr>
        <p:pic>
          <p:nvPicPr>
            <p:cNvPr id="3" name="Grafik 1">
              <a:extLst>
                <a:ext uri="{FF2B5EF4-FFF2-40B4-BE49-F238E27FC236}">
                  <a16:creationId xmlns:a16="http://schemas.microsoft.com/office/drawing/2014/main" id="{A072FA1A-CBCB-3A76-AEA3-0BEC877F9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45" b="36064"/>
            <a:stretch>
              <a:fillRect/>
            </a:stretch>
          </p:blipFill>
          <p:spPr bwMode="auto">
            <a:xfrm>
              <a:off x="0" y="5805264"/>
              <a:ext cx="9145588" cy="115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528EFD57-E72E-A6B8-F60B-4F05B4C28D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537" y="6580495"/>
              <a:ext cx="2049463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80950F4-8B3C-97A0-E687-4B0EAC20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>
                <a:latin typeface="News Gothic" charset="0"/>
                <a:ea typeface="ＭＳ Ｐゴシック" charset="-128"/>
              </a:defRPr>
            </a:lvl1pPr>
          </a:lstStyle>
          <a:p>
            <a:pPr>
              <a:defRPr/>
            </a:pPr>
            <a:fld id="{53D3746D-ACA4-E642-837F-7D79B79468BE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584544A-CB46-D1D8-17E7-887B1820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>
                <a:latin typeface="News Gothic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275ADFE-8BBB-DC5B-441F-E667F469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7FE1C24C-1A5D-3C4E-A04D-237AEC331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583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2125" y="230188"/>
            <a:ext cx="8442325" cy="79158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00" y="1825833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575999" y="1922400"/>
            <a:ext cx="3870000" cy="4129200"/>
          </a:xfrm>
          <a:noFill/>
        </p:spPr>
        <p:txBody>
          <a:bodyPr tIns="2160000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197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80"/>
            <a:ext cx="6912720" cy="834821"/>
          </a:xfrm>
        </p:spPr>
        <p:txBody>
          <a:bodyPr>
            <a:normAutofit/>
          </a:bodyPr>
          <a:lstStyle>
            <a:lvl1pPr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122" y="3840480"/>
            <a:ext cx="6912720" cy="2367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8123" y="1867301"/>
            <a:ext cx="6913012" cy="1261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188122" y="3437313"/>
            <a:ext cx="6912720" cy="395288"/>
          </a:xfrm>
        </p:spPr>
        <p:txBody>
          <a:bodyPr>
            <a:noAutofit/>
          </a:bodyPr>
          <a:lstStyle>
            <a:lvl1pPr>
              <a:defRPr sz="2200" b="1" baseline="0"/>
            </a:lvl1pPr>
            <a:lvl2pPr>
              <a:defRPr sz="2200" b="1"/>
            </a:lvl2pPr>
            <a:lvl3pPr>
              <a:defRPr sz="2200" b="1"/>
            </a:lvl3pPr>
            <a:lvl4pPr>
              <a:defRPr sz="2200" b="1"/>
            </a:lvl4pPr>
            <a:lvl5pPr>
              <a:defRPr sz="2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F864896-4F26-3F48-5D30-3645DED135D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anose="020B0500000000000000" pitchFamily="34" charset="0"/>
              </a:defRPr>
            </a:lvl1pPr>
          </a:lstStyle>
          <a:p>
            <a:pPr>
              <a:defRPr/>
            </a:pPr>
            <a:fld id="{E8C3237A-0B4A-9246-B25A-46166F7C4CCD}" type="datetimeFigureOut">
              <a:rPr lang="nl-NL" altLang="nl-NL"/>
              <a:pPr>
                <a:defRPr/>
              </a:pPr>
              <a:t>22-05-2025</a:t>
            </a:fld>
            <a:endParaRPr lang="nl-NL" altLang="nl-NL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87C26266-80FC-E331-AECB-6AC06378B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0A9D7C5E-6C7D-F231-8BE0-B7812529FC8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D35842E-870F-F443-9756-EC5276FAEE57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116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6" y="230188"/>
            <a:ext cx="8442325" cy="79165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786B-920D-658C-5BDF-CDEADB7D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AEE4-C546-4766-B9BD-1AE1C96D2405}" type="datetimeFigureOut">
              <a:rPr lang="nb-NO"/>
              <a:pPr>
                <a:defRPr/>
              </a:pPr>
              <a:t>22.05.2025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847EB-2F98-22C4-ACAD-7659CE94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352A-9DB2-EC58-BD58-C4C3A863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096D-BC52-4529-BDE0-28FC740574A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405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5D189-198A-E78B-9D5B-F6B42079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7D008-2D5E-E04C-A0EE-5029B99C9484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55BC9-07D5-7955-53E0-1FEA65EA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CD87-0206-7B11-C567-810C2A79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724B-A99C-D84D-84A6-94A99D07F6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038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02F57-8E85-FE2C-DAB9-5ADAF66D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0F12-8F4C-EC45-A00C-D0E6E88FE5EA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4FC7-B730-AD8F-1377-28463C78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7DA87-DB28-B02E-1A06-52B6D602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9558-5CAB-784F-B5AB-47A18BA75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43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7F9E6-B53B-F03C-371E-6431E8F2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2E66-6F03-924D-A97E-22D7F6500BFA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51FD5-C58A-76E0-8268-F3F58D27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1C98-5DA2-EDE4-FEE4-D1E8DE20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C281-B3B8-4C4A-86E5-776AEE4672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547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F7A28C-0813-BB90-703B-37435E1F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1C029-CA76-5C41-8B35-09679C00A847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C4ADA4-709B-615F-23E7-217F444F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0B6A13-0809-EF9D-0825-FD2C3031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B37EE-8A5D-744E-A180-106D5632D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202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0E98E4-9531-0C03-F087-6C49F1E93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DF9DC-1399-874A-BC58-5F39C30A1703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90E897-BAE4-E1C0-4720-56015B14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9361E4-ED74-4FD9-1DE0-A0830FAF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33C2-D264-8E46-AD57-AA5BDC2F5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4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144007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DB31ED-7967-8026-AAD2-12E36B29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A13E-B858-FB44-9662-4A36EDEDA855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A257C0-8ED9-044D-B413-52E4DEDC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017926-11DC-8CA0-8580-88CF7D52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C878C-A626-1547-9461-7CDE0263D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200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27CB2C0-364F-26CE-4C73-81AB1019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CDF0-3C1B-7D45-B5AF-A89EAC2B4C5D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CBD625-C3C0-C103-20B3-658F5D85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50044F-1F6C-B16F-1F92-C5C29377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A8949-1722-8C4B-A8D9-468F8817FE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920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69FBDD-4B39-44AE-65D3-F5A60CC25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15792-BD00-9A4A-96D9-9AA24C51264B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BA9989-AE4A-CEAD-D3F6-F7CE25BF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E2C2D4-1A64-193A-CA76-999894D9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CB63-25A2-3B42-82A1-DCCC680CC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771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78B3D1-7E2D-2E74-F8E7-3DB11701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40CF9-1D52-3C4B-93FE-2EFBE8D1E87F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FE882A-7C65-A270-33CB-54FDC1C8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06BBBE-1ECF-2E80-A218-0ECB68F2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DFBD-FE0D-F84A-98E2-9C036AB2C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717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B090-E3F8-1924-3548-34E46F44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3A7D-8A62-0B45-98E2-B51DBCC5A662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930F-E009-D383-6A77-91DC35D2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D088-7EF5-668D-8A1F-EA806B1D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9AC15-970B-B143-9224-F4CD85732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945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BDC4B-87E8-C2DB-E4B5-659C7B04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32640-FB9F-DB4B-A5BD-A41F677E8E9F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0128D-8EFF-CBA4-4AD1-FC0D751B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D3B5C-9F72-8264-B482-94D31C34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5E9A-3704-6241-82FB-02557A779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325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124" y="3450908"/>
            <a:ext cx="6912720" cy="2764155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ABCB59"/>
                </a:solid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88124" y="2054701"/>
            <a:ext cx="6912720" cy="1325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Date Placeholder 7">
            <a:extLst>
              <a:ext uri="{FF2B5EF4-FFF2-40B4-BE49-F238E27FC236}">
                <a16:creationId xmlns:a16="http://schemas.microsoft.com/office/drawing/2014/main" id="{4ADFBB62-4B2A-0AB5-5A3B-A7C5F5FB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CA85FC53-B381-6B41-BFB3-AAFFD87EE390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48EFC61-2953-29B9-F307-2116482D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D551C55-BF94-5F74-F90F-00BF1B0D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9034819C-9422-6740-87D5-4AD0F3246F38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89141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80"/>
            <a:ext cx="6912720" cy="834821"/>
          </a:xfrm>
        </p:spPr>
        <p:txBody>
          <a:bodyPr>
            <a:normAutofit/>
          </a:bodyPr>
          <a:lstStyle>
            <a:lvl1pPr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122" y="3840480"/>
            <a:ext cx="6912720" cy="2367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8123" y="1867301"/>
            <a:ext cx="6913012" cy="1261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188122" y="3437313"/>
            <a:ext cx="6912720" cy="395288"/>
          </a:xfrm>
        </p:spPr>
        <p:txBody>
          <a:bodyPr>
            <a:noAutofit/>
          </a:bodyPr>
          <a:lstStyle>
            <a:lvl1pPr>
              <a:defRPr sz="2200" b="1" baseline="0"/>
            </a:lvl1pPr>
            <a:lvl2pPr>
              <a:defRPr sz="2200" b="1"/>
            </a:lvl2pPr>
            <a:lvl3pPr>
              <a:defRPr sz="2200" b="1"/>
            </a:lvl3pPr>
            <a:lvl4pPr>
              <a:defRPr sz="2200" b="1"/>
            </a:lvl4pPr>
            <a:lvl5pPr>
              <a:defRPr sz="2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9AD8B0C-76F4-CB59-75A0-034A29288BB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A4BF2B0E-F915-E64F-8A9D-B0AC7F67333D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31FACBBC-A463-BC2B-A3F0-7A73379FEC1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D1FDE32F-0C7D-6268-5451-008E46913B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4BEB957A-7898-A149-9F30-6F8C83E8BCA3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1900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iggend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188124" y="1032509"/>
            <a:ext cx="3358865" cy="25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1188124" y="3700079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6"/>
          </p:nvPr>
        </p:nvSpPr>
        <p:spPr>
          <a:xfrm>
            <a:off x="4734418" y="3700079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7"/>
          </p:nvPr>
        </p:nvSpPr>
        <p:spPr>
          <a:xfrm>
            <a:off x="4734418" y="1031558"/>
            <a:ext cx="3358865" cy="25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E9522AC-944C-E699-0F47-A99BF82A61E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567E905F-AE30-A44B-A002-96CFE4595E3A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80CC7C-EE18-BB00-BE54-4BB1AB149A5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CAABB09-3EA5-6814-F0F5-B1D80CCFA6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0F108F6E-F3BC-734B-9BCD-534A2D6C0E8B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49422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liggende foto'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133" y="1032479"/>
            <a:ext cx="3359150" cy="835920"/>
          </a:xfrm>
        </p:spPr>
        <p:txBody>
          <a:bodyPr anchor="b"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133" y="2008800"/>
            <a:ext cx="3359150" cy="4212000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188124" y="1032509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1188124" y="3700079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DE64B53-01F5-FBA3-0489-95A63F2F293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7EAF493F-E85D-A34A-A15A-DD93456BA1ED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79258AF-D4C5-4161-7034-04E2C95BFC6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88AFD-4D9A-A51E-9702-B22BACD4A8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C890BA3F-48AF-A44D-BD9B-F38C25A1E1FC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593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3058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liggende foto'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3359150" cy="836326"/>
          </a:xfrm>
        </p:spPr>
        <p:txBody>
          <a:bodyPr anchor="b"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8925" y="2009289"/>
            <a:ext cx="3359150" cy="4212000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734418" y="1032510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734418" y="3700080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C71FEC5-91CC-6292-5E1A-A55F8BA42CD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3ACDA53A-03C1-5A4C-84FA-E5965F21B820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C8938ED-38AD-36CF-4A80-F9903DA2A6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DB9E2-629F-02F4-B464-53E811219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383F41FB-3CBF-004A-8BFE-A754AB7895D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33334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liggende foto's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6905159" cy="835920"/>
          </a:xfrm>
        </p:spPr>
        <p:txBody>
          <a:bodyPr>
            <a:normAutofit/>
          </a:bodyPr>
          <a:lstStyle>
            <a:lvl1pPr>
              <a:defRPr sz="29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124" y="2008270"/>
            <a:ext cx="6905159" cy="1540640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213136" y="3700079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734418" y="3700080"/>
            <a:ext cx="3358865" cy="25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6BC2936-B646-80D2-2067-8BA3AD18430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B3E1402E-29A0-754D-8EFD-03A3EBCE2C15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6837B3B-502F-D498-6B25-FFC08C6B85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834A2A4-BAE5-BB84-C43F-984F9BDD05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3C460897-9795-FE45-B8FC-D27D74B0F8F9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994505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3 staande foto's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6905159" cy="835920"/>
          </a:xfr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124" y="2008270"/>
            <a:ext cx="6905159" cy="11522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213136" y="3300413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5"/>
          </p:nvPr>
        </p:nvSpPr>
        <p:spPr>
          <a:xfrm>
            <a:off x="3554110" y="3300413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6"/>
          </p:nvPr>
        </p:nvSpPr>
        <p:spPr>
          <a:xfrm>
            <a:off x="5920097" y="3300413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9BD165AF-1C2A-A470-2D95-5F219526B5F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1B82FDA2-6DFF-894F-B424-DB1FC4109EC0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D2627DC-1341-A078-F86F-1B71BCF638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DE26C79-A48E-C5CE-58CC-F0981126887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72D9FA50-F38C-044E-9756-801B9C9CC1B9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49689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staand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6905159" cy="835920"/>
          </a:xfrm>
        </p:spPr>
        <p:txBody>
          <a:bodyPr>
            <a:normAutofit/>
          </a:bodyPr>
          <a:lstStyle>
            <a:lvl1pPr>
              <a:defRPr sz="29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213136" y="2008270"/>
            <a:ext cx="3358865" cy="4208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734418" y="2008270"/>
            <a:ext cx="3358865" cy="42082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229AF1DB-CB69-0058-FC53-E353C9ACB9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8599DBF1-96E5-BE46-90CA-35C3AB50109F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8CD22F6-1FAB-2F11-66CF-90A353E3FE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A119854-3265-EE23-F532-87493356035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C6CA3D76-07A6-6C45-87E7-1F971F589202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47962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1 staande fot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0232" y="1027237"/>
            <a:ext cx="2769408" cy="835920"/>
          </a:xfrm>
        </p:spPr>
        <p:txBody>
          <a:bodyPr anchor="b"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0232" y="2003558"/>
            <a:ext cx="2769408" cy="4212000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180271" y="1031558"/>
            <a:ext cx="3948891" cy="518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A1A47576-0986-0057-7DF8-169BA01C0F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7EF0F34E-4463-6149-B03B-1DECA46557C9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36D677B-03E2-1774-438F-D14274165F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2B34575-1AB2-FFA2-F1CE-3D325DEC0C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08EDA2EB-03B9-B44F-99C0-5E91970682CF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3151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3"/>
          <p:cNvSpPr>
            <a:spLocks noGrp="1"/>
          </p:cNvSpPr>
          <p:nvPr>
            <p:ph sz="quarter" idx="16"/>
          </p:nvPr>
        </p:nvSpPr>
        <p:spPr>
          <a:xfrm>
            <a:off x="1180563" y="1032479"/>
            <a:ext cx="6912720" cy="5183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09B8450-865F-BABF-69F2-A595C7EA97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05AD5AF9-A658-5D4A-9EB1-4B14CDC9E758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E6A1A6D-D44D-F264-DFC3-78657FA9A27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9119343-1609-D344-08D3-A85B15CCE8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69AAF4A3-D829-C24E-91EF-6703925DB43F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96510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1 ligg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6905159" cy="835920"/>
          </a:xfrm>
        </p:spPr>
        <p:txBody>
          <a:bodyPr>
            <a:normAutofit/>
          </a:bodyPr>
          <a:lstStyle>
            <a:lvl1pPr>
              <a:defRPr sz="29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3"/>
          <p:cNvSpPr>
            <a:spLocks noGrp="1" noChangeAspect="1"/>
          </p:cNvSpPr>
          <p:nvPr>
            <p:ph sz="quarter" idx="17"/>
          </p:nvPr>
        </p:nvSpPr>
        <p:spPr>
          <a:xfrm>
            <a:off x="1188123" y="1996039"/>
            <a:ext cx="5627724" cy="42199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16E7468-17C4-76D4-F57D-422334CB12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8ECB8078-70ED-7F4C-9935-15CBD3609E01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8F9AB57-C542-726F-3533-B5619B63F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FE79DE0-B904-F48B-2A93-54CD1E738DD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392D0029-4E87-A546-9FF4-BACFAD6D9E4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46465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preide foto'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 noChangeAspect="1"/>
          </p:cNvSpPr>
          <p:nvPr>
            <p:ph sz="quarter" idx="14"/>
          </p:nvPr>
        </p:nvSpPr>
        <p:spPr>
          <a:xfrm>
            <a:off x="6610543" y="1170013"/>
            <a:ext cx="1482740" cy="19895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5" name="Content Placeholder 11"/>
          <p:cNvSpPr>
            <a:spLocks noGrp="1" noChangeAspect="1"/>
          </p:cNvSpPr>
          <p:nvPr>
            <p:ph sz="quarter" idx="15"/>
          </p:nvPr>
        </p:nvSpPr>
        <p:spPr>
          <a:xfrm>
            <a:off x="1198925" y="4088418"/>
            <a:ext cx="2175347" cy="1620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6"/>
          </p:nvPr>
        </p:nvSpPr>
        <p:spPr>
          <a:xfrm>
            <a:off x="1198925" y="1032480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Content Placeholder 11"/>
          <p:cNvSpPr>
            <a:spLocks noGrp="1" noChangeAspect="1"/>
          </p:cNvSpPr>
          <p:nvPr>
            <p:ph sz="quarter" idx="18"/>
          </p:nvPr>
        </p:nvSpPr>
        <p:spPr>
          <a:xfrm>
            <a:off x="3542769" y="1032479"/>
            <a:ext cx="2854799" cy="21271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7" name="Content Placeholder 11"/>
          <p:cNvSpPr>
            <a:spLocks noGrp="1"/>
          </p:cNvSpPr>
          <p:nvPr>
            <p:ph sz="quarter" idx="19"/>
          </p:nvPr>
        </p:nvSpPr>
        <p:spPr>
          <a:xfrm>
            <a:off x="5927789" y="3299949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0"/>
          </p:nvPr>
        </p:nvSpPr>
        <p:spPr>
          <a:xfrm>
            <a:off x="3563490" y="3299949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6F07E43-2FE2-8342-904D-E474FE96C50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25AF7D13-703F-5C4F-9F3B-F4E9AFA818E0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9DC838DD-7334-B1F6-9451-CD5DBFEA602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0539D76-E1CA-3229-9F92-EB2C9CCF5F6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D7C98CCB-0B34-8B46-B4A3-7BFBF1BD52DE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59122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preide foto's 5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1"/>
          <p:cNvSpPr>
            <a:spLocks noGrp="1" noChangeAspect="1"/>
          </p:cNvSpPr>
          <p:nvPr>
            <p:ph sz="quarter" idx="15"/>
          </p:nvPr>
        </p:nvSpPr>
        <p:spPr>
          <a:xfrm>
            <a:off x="1198925" y="4088418"/>
            <a:ext cx="2175347" cy="1620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6"/>
          </p:nvPr>
        </p:nvSpPr>
        <p:spPr>
          <a:xfrm>
            <a:off x="1198925" y="1032480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Content Placeholder 11"/>
          <p:cNvSpPr>
            <a:spLocks noGrp="1" noChangeAspect="1"/>
          </p:cNvSpPr>
          <p:nvPr>
            <p:ph sz="quarter" idx="18"/>
          </p:nvPr>
        </p:nvSpPr>
        <p:spPr>
          <a:xfrm>
            <a:off x="3542769" y="1032479"/>
            <a:ext cx="3912995" cy="29156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0"/>
          </p:nvPr>
        </p:nvSpPr>
        <p:spPr>
          <a:xfrm>
            <a:off x="3563491" y="4088418"/>
            <a:ext cx="1666279" cy="2127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5418988" y="4088418"/>
            <a:ext cx="1666279" cy="2127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CF88948-0152-5B7A-9ECC-F0BBAED363C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7022DA63-FC40-E745-BAF2-2C2EDC2EC52A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1AE6E6E-5EAF-4493-6675-83E13183B9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EA5A4D7-D3F9-4D87-DA1A-75B21E74F06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64F6423D-F99D-6545-A0E6-8383084B0050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95631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preide foto's 5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1"/>
          <p:cNvSpPr>
            <a:spLocks noGrp="1" noChangeAspect="1"/>
          </p:cNvSpPr>
          <p:nvPr>
            <p:ph sz="quarter" idx="15"/>
          </p:nvPr>
        </p:nvSpPr>
        <p:spPr>
          <a:xfrm>
            <a:off x="1198926" y="4088418"/>
            <a:ext cx="2676455" cy="19942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6"/>
          </p:nvPr>
        </p:nvSpPr>
        <p:spPr>
          <a:xfrm>
            <a:off x="5920097" y="3299949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4" name="Content Placeholder 11"/>
          <p:cNvSpPr>
            <a:spLocks noGrp="1" noChangeAspect="1"/>
          </p:cNvSpPr>
          <p:nvPr>
            <p:ph sz="quarter" idx="18"/>
          </p:nvPr>
        </p:nvSpPr>
        <p:spPr>
          <a:xfrm>
            <a:off x="1817884" y="1031558"/>
            <a:ext cx="3912995" cy="29156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4064599" y="4088418"/>
            <a:ext cx="1666279" cy="2127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7" name="Content Placeholder 11"/>
          <p:cNvSpPr>
            <a:spLocks noGrp="1" noChangeAspect="1"/>
          </p:cNvSpPr>
          <p:nvPr>
            <p:ph sz="quarter" idx="22"/>
          </p:nvPr>
        </p:nvSpPr>
        <p:spPr>
          <a:xfrm>
            <a:off x="5920097" y="1540819"/>
            <a:ext cx="2173186" cy="16192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46C453D-E3C1-CE50-F826-9F9331401E9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0C2E17AE-CB7C-0A48-B859-88C6D4AB8880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A03C8521-C4C8-B9EE-B46D-7EAF25ABDDE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31C4931-4BE2-E96E-CFC6-38765B4D006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ADE42AF2-5E2C-3C4B-B302-DC7C4A91F8D9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6312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783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verspreid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4" y="1032479"/>
            <a:ext cx="6905159" cy="835920"/>
          </a:xfrm>
        </p:spPr>
        <p:txBody>
          <a:bodyPr>
            <a:normAutofit/>
          </a:bodyPr>
          <a:lstStyle>
            <a:lvl1pPr>
              <a:defRPr sz="2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 noChangeAspect="1"/>
          </p:cNvSpPr>
          <p:nvPr>
            <p:ph sz="quarter" idx="14"/>
          </p:nvPr>
        </p:nvSpPr>
        <p:spPr>
          <a:xfrm>
            <a:off x="4020922" y="3870019"/>
            <a:ext cx="1726963" cy="2317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5" name="Content Placeholder 11"/>
          <p:cNvSpPr>
            <a:spLocks noGrp="1" noChangeAspect="1"/>
          </p:cNvSpPr>
          <p:nvPr>
            <p:ph sz="quarter" idx="15"/>
          </p:nvPr>
        </p:nvSpPr>
        <p:spPr>
          <a:xfrm>
            <a:off x="3415173" y="2008270"/>
            <a:ext cx="2309423" cy="17207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6"/>
          </p:nvPr>
        </p:nvSpPr>
        <p:spPr>
          <a:xfrm>
            <a:off x="5920097" y="2008270"/>
            <a:ext cx="2173186" cy="29160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3" name="Content Placeholder 11"/>
          <p:cNvSpPr>
            <a:spLocks noGrp="1" noChangeAspect="1"/>
          </p:cNvSpPr>
          <p:nvPr>
            <p:ph sz="quarter" idx="17"/>
          </p:nvPr>
        </p:nvSpPr>
        <p:spPr>
          <a:xfrm>
            <a:off x="1188124" y="3868909"/>
            <a:ext cx="2660586" cy="19824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89F2882A-122E-AB76-9DCC-1CB3C76B090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C14784CA-0D8F-EB48-90E0-28586790B81C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797D95D-6746-FE60-9FC3-2ED76EE0F3F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799E74-1140-F430-EC32-90A9A1F650C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A2514CE7-2782-D343-9A8D-B3440AC142B8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40230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C71C75-5B29-E07F-09A7-A76B8667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B4079D34-6300-8241-9708-7A8818B04868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56C2C-38D0-60B8-0BBE-DA36F9A3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News Gothic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346BB-E776-3921-9834-E7FD1542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50000"/>
              </a:spcBef>
              <a:defRPr>
                <a:latin typeface="News Gothic" pitchFamily="34" charset="0"/>
              </a:defRPr>
            </a:lvl1pPr>
          </a:lstStyle>
          <a:p>
            <a:pPr>
              <a:defRPr/>
            </a:pPr>
            <a:fld id="{4593C899-3A1F-E546-8495-4DB1673FA25E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53934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9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auto">
          <a:xfrm>
            <a:off x="485775" y="1616402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auto">
          <a:xfrm>
            <a:off x="478634" y="2262388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601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9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21401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9830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70137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1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88129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64079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4" y="1828800"/>
            <a:ext cx="8404225" cy="4133850"/>
          </a:xfrm>
        </p:spPr>
        <p:txBody>
          <a:bodyPr/>
          <a:lstStyle/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61932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67263E7-7D23-A609-2500-EFF0070320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473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01163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044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3" y="230187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/>
          </p:nvPr>
        </p:nvSpPr>
        <p:spPr bwMode="auto">
          <a:xfrm>
            <a:off x="485775" y="1616402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/>
          </p:nvPr>
        </p:nvSpPr>
        <p:spPr bwMode="auto">
          <a:xfrm>
            <a:off x="476252" y="2262388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3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96710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8D6BD283-8307-D23F-4A2B-55164F69C8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0601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74036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7366292-E463-E1CF-B1DB-341473283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7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3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6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350">
                <a:solidFill>
                  <a:schemeClr val="tx1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350">
                <a:solidFill>
                  <a:schemeClr val="bg2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350">
                <a:solidFill>
                  <a:schemeClr val="bg2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350">
                <a:solidFill>
                  <a:schemeClr val="bg2"/>
                </a:solidFill>
              </a:defRPr>
            </a:lvl1pPr>
            <a:lvl2pPr marL="522685" indent="0">
              <a:buFontTx/>
              <a:buNone/>
              <a:defRPr sz="1350"/>
            </a:lvl2pPr>
            <a:lvl3pPr marL="1170384" indent="0">
              <a:buFontTx/>
              <a:buNone/>
              <a:defRPr sz="1350"/>
            </a:lvl3pPr>
            <a:lvl4pPr marL="1749028" indent="0">
              <a:buFontTx/>
              <a:buNone/>
              <a:defRPr sz="1350"/>
            </a:lvl4pPr>
            <a:lvl5pPr marL="2289572" indent="0">
              <a:buFontTx/>
              <a:buNone/>
              <a:defRPr sz="135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</p:spTree>
    <p:extLst>
      <p:ext uri="{BB962C8B-B14F-4D97-AF65-F5344CB8AC3E}">
        <p14:creationId xmlns:p14="http://schemas.microsoft.com/office/powerpoint/2010/main" val="1758320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B6C57A6-8986-7C65-091E-2CF17E360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7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2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9742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23316C0-91FC-87A9-1B67-25B94D0C7B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7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81979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A59A366-B984-138E-F1BF-A0C1E5759E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3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49458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F5E9CE9-3FB9-5606-15FB-0F27594589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20061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99D4135-D4B9-6D3E-F923-B88F1701DF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1320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94BA903-9E96-4212-0ECA-A38737AA96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9"/>
            <a:ext cx="8442796" cy="67546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1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43425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045C8AF-BC4A-522A-5B94-E3C9AE39DC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67546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7319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973892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FE8F5C7-1D2F-4AF9-D0C9-D0A0B5FC0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0601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36097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14EB79C-86AA-8F7A-943E-B64EE4E81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06018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3044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4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3" y="6126567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750"/>
              </a:lnSpc>
              <a:spcBef>
                <a:spcPts val="0"/>
              </a:spcBef>
              <a:buNone/>
              <a:defRPr sz="45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46408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24E17D3-F594-B014-CC71-61A4D0695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3" y="230189"/>
            <a:ext cx="8442796" cy="67546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56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51089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E3641259-1135-DB95-B806-9861A64251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143625"/>
            <a:ext cx="1943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inhoud 5"/>
          <p:cNvSpPr>
            <a:spLocks noGrp="1"/>
          </p:cNvSpPr>
          <p:nvPr>
            <p:ph sz="quarter" idx="10"/>
          </p:nvPr>
        </p:nvSpPr>
        <p:spPr>
          <a:xfrm>
            <a:off x="1692275" y="6308725"/>
            <a:ext cx="914400" cy="9144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38568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00" y="1825833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575999" y="1922400"/>
            <a:ext cx="3870000" cy="4129200"/>
          </a:xfrm>
          <a:noFill/>
        </p:spPr>
        <p:txBody>
          <a:bodyPr tIns="2160000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9226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99ED-C5C0-2047-8D99-1B5679B95A0A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AC61-A09D-3245-8FE9-85D15CC7F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382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3175"/>
            <a:ext cx="2949178" cy="106422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99ED-C5C0-2047-8D99-1B5679B95A0A}" type="datetimeFigureOut">
              <a:rPr lang="nb-NO" smtClean="0"/>
              <a:t>22.05.2025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0AC61-A09D-3245-8FE9-85D15CC7F6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680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01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1072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70381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28357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60828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5DD7C8C-9698-8B90-0480-50913C3CB9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6143625"/>
            <a:ext cx="20177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30863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318152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36891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4059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117727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8620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</p:spTree>
    <p:extLst>
      <p:ext uri="{BB962C8B-B14F-4D97-AF65-F5344CB8AC3E}">
        <p14:creationId xmlns:p14="http://schemas.microsoft.com/office/powerpoint/2010/main" val="5218662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0746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91301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16585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703072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49495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0861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937161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812213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72790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16058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0834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042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DF79F721-F5A1-3745-D14D-3A5419E7EB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2125" y="230188"/>
            <a:ext cx="8442325" cy="839787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en-US"/>
              <a:t>Klik om de stijl te bewerken</a:t>
            </a:r>
          </a:p>
        </p:txBody>
      </p:sp>
      <p:sp>
        <p:nvSpPr>
          <p:cNvPr id="1027" name="Tijdelijke aanduiding voor tekst 23">
            <a:extLst>
              <a:ext uri="{FF2B5EF4-FFF2-40B4-BE49-F238E27FC236}">
                <a16:creationId xmlns:a16="http://schemas.microsoft.com/office/drawing/2014/main" id="{E6C932AA-B16A-FDC7-62F4-4695FC33C1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20688" y="1843088"/>
            <a:ext cx="8521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modelstijlen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4"/>
            <a:endParaRPr lang="nl-NL" altLang="en-US"/>
          </a:p>
        </p:txBody>
      </p:sp>
      <p:sp>
        <p:nvSpPr>
          <p:cNvPr id="1028" name="AutoShape 3">
            <a:extLst>
              <a:ext uri="{FF2B5EF4-FFF2-40B4-BE49-F238E27FC236}">
                <a16:creationId xmlns:a16="http://schemas.microsoft.com/office/drawing/2014/main" id="{0367C08C-D7DA-32C8-63D4-C9E39491A9A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9238" y="3929063"/>
            <a:ext cx="784066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99" r:id="rId1"/>
    <p:sldLayoutId id="2147488855" r:id="rId2"/>
    <p:sldLayoutId id="2147488800" r:id="rId3"/>
    <p:sldLayoutId id="2147488801" r:id="rId4"/>
    <p:sldLayoutId id="2147488802" r:id="rId5"/>
    <p:sldLayoutId id="2147488803" r:id="rId6"/>
    <p:sldLayoutId id="2147488804" r:id="rId7"/>
    <p:sldLayoutId id="2147488856" r:id="rId8"/>
    <p:sldLayoutId id="2147488805" r:id="rId9"/>
    <p:sldLayoutId id="2147488806" r:id="rId10"/>
    <p:sldLayoutId id="2147488807" r:id="rId11"/>
    <p:sldLayoutId id="2147488808" r:id="rId12"/>
    <p:sldLayoutId id="2147488809" r:id="rId13"/>
    <p:sldLayoutId id="2147488810" r:id="rId14"/>
    <p:sldLayoutId id="2147488811" r:id="rId15"/>
    <p:sldLayoutId id="2147488857" r:id="rId16"/>
    <p:sldLayoutId id="2147488858" r:id="rId17"/>
    <p:sldLayoutId id="2147488812" r:id="rId18"/>
    <p:sldLayoutId id="2147488813" r:id="rId19"/>
    <p:sldLayoutId id="2147488814" r:id="rId20"/>
    <p:sldLayoutId id="2147488859" r:id="rId21"/>
    <p:sldLayoutId id="2147488927" r:id="rId22"/>
    <p:sldLayoutId id="2147488930" r:id="rId23"/>
    <p:sldLayoutId id="2147488956" r:id="rId24"/>
  </p:sldLayoutIdLst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eaLnBrk="0" fontAlgn="base" hangingPunct="0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marL="982663" indent="-285750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2pPr>
      <a:lvl3pPr marL="1879600" indent="-319088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3pPr>
      <a:lvl4pPr marL="2692400" indent="-360363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4pPr>
      <a:lvl5pPr marL="3405188" indent="-352425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AD7AA1C-1B58-CBC1-A109-BCFBF135A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7CE4684-5DFA-6572-8112-27B23C1EE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E674E-5ECC-5F86-332D-ADCE9574B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698F60-7465-CD40-BB49-FFB6C95D3186}" type="datetimeFigureOut">
              <a:rPr lang="en-US"/>
              <a:pPr>
                <a:defRPr/>
              </a:pPr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86610-4A8B-5F7C-29C0-1D10340F7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D7C97-7484-A234-0F13-105AAF5BB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A8DA7C-7295-EB4F-B412-B74907CA8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17" r:id="rId1"/>
    <p:sldLayoutId id="2147488818" r:id="rId2"/>
    <p:sldLayoutId id="2147488819" r:id="rId3"/>
    <p:sldLayoutId id="2147488820" r:id="rId4"/>
    <p:sldLayoutId id="2147488821" r:id="rId5"/>
    <p:sldLayoutId id="2147488822" r:id="rId6"/>
    <p:sldLayoutId id="2147488823" r:id="rId7"/>
    <p:sldLayoutId id="2147488824" r:id="rId8"/>
    <p:sldLayoutId id="2147488825" r:id="rId9"/>
    <p:sldLayoutId id="2147488826" r:id="rId10"/>
    <p:sldLayoutId id="21474888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A0CC830A-ECDA-6E48-8A5B-0401A00C22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7450" y="1031875"/>
            <a:ext cx="69135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7D605310-11CE-A507-8664-09605D380B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87450" y="2433638"/>
            <a:ext cx="6913563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DE457-C364-FADA-8BE6-CEB505ADF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>
            <a:lvl1pPr defTabSz="912813" eaLnBrk="1" hangingPunct="1">
              <a:spcBef>
                <a:spcPct val="0"/>
              </a:spcBef>
              <a:defRPr sz="1200">
                <a:solidFill>
                  <a:srgbClr val="898989"/>
                </a:solidFill>
                <a:latin typeface="Franklin Gothic Book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5F75EF7-0C9E-2842-8911-45DB262A4E2C}" type="datetimeFigureOut">
              <a:rPr lang="nl-NL" altLang="en-US"/>
              <a:pPr>
                <a:defRPr/>
              </a:pPr>
              <a:t>22-05-2025</a:t>
            </a:fld>
            <a:endParaRPr lang="nl-NL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00766-CFCD-7918-E68F-8AB2EAAB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54864" tIns="27432" rIns="54864" bIns="27432" rtlCol="0" anchor="ctr"/>
          <a:lstStyle>
            <a:lvl1pPr algn="ctr" defTabSz="91430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Franklin Gothic Book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B8E9-5CF1-3CE5-A8D6-34658D473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0A524209-4B9A-0D4A-B829-3C80F9C32DC4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pic>
        <p:nvPicPr>
          <p:cNvPr id="3079" name="Picture 14">
            <a:extLst>
              <a:ext uri="{FF2B5EF4-FFF2-40B4-BE49-F238E27FC236}">
                <a16:creationId xmlns:a16="http://schemas.microsoft.com/office/drawing/2014/main" id="{256D3457-C776-D209-4170-D9C1A3DAA71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80988"/>
            <a:ext cx="18589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Afbeelding 6">
            <a:extLst>
              <a:ext uri="{FF2B5EF4-FFF2-40B4-BE49-F238E27FC236}">
                <a16:creationId xmlns:a16="http://schemas.microsoft.com/office/drawing/2014/main" id="{E0175082-605C-D52A-9087-95933B18E5B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861" r:id="rId1"/>
    <p:sldLayoutId id="2147488862" r:id="rId2"/>
    <p:sldLayoutId id="2147488863" r:id="rId3"/>
    <p:sldLayoutId id="2147488864" r:id="rId4"/>
    <p:sldLayoutId id="2147488865" r:id="rId5"/>
    <p:sldLayoutId id="2147488866" r:id="rId6"/>
    <p:sldLayoutId id="2147488867" r:id="rId7"/>
    <p:sldLayoutId id="2147488868" r:id="rId8"/>
    <p:sldLayoutId id="2147488869" r:id="rId9"/>
    <p:sldLayoutId id="2147488870" r:id="rId10"/>
    <p:sldLayoutId id="2147488871" r:id="rId11"/>
    <p:sldLayoutId id="2147488872" r:id="rId12"/>
    <p:sldLayoutId id="2147488873" r:id="rId13"/>
    <p:sldLayoutId id="2147488874" r:id="rId14"/>
    <p:sldLayoutId id="2147488875" r:id="rId15"/>
    <p:sldLayoutId id="2147488876" r:id="rId16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  <a:ea typeface="ＭＳ Ｐゴシック" panose="020B0600070205080204" pitchFamily="34" charset="-128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  <a:ea typeface="ＭＳ Ｐゴシック" panose="020B0600070205080204" pitchFamily="34" charset="-128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  <a:ea typeface="ＭＳ Ｐゴシック" panose="020B0600070205080204" pitchFamily="34" charset="-128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  <a:ea typeface="ＭＳ Ｐゴシック" panose="020B0600070205080204" pitchFamily="34" charset="-128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ranklin Gothic Book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9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n-cs"/>
        </a:defRPr>
      </a:lvl1pPr>
      <a:lvl2pPr marL="742950" indent="-96996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n-cs"/>
        </a:defRPr>
      </a:lvl2pPr>
      <a:lvl3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n-cs"/>
        </a:defRPr>
      </a:lvl3pPr>
      <a:lvl4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n-cs"/>
        </a:defRPr>
      </a:lvl4pPr>
      <a:lvl5pPr marL="1600200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Franklin Gothic Book" panose="020B0503020102020204" pitchFamily="34" charset="0"/>
          <a:ea typeface="ＭＳ Ｐゴシック" panose="020B0600070205080204" pitchFamily="34" charset="-128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919213F0-B2DF-D2CF-1E21-1059409869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2126" y="230189"/>
            <a:ext cx="8442325" cy="675465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en-US"/>
              <a:t>Klik om de stijl te bewerken</a:t>
            </a:r>
          </a:p>
        </p:txBody>
      </p:sp>
      <p:sp>
        <p:nvSpPr>
          <p:cNvPr id="1027" name="Tijdelijke aanduiding voor tekst 23">
            <a:extLst>
              <a:ext uri="{FF2B5EF4-FFF2-40B4-BE49-F238E27FC236}">
                <a16:creationId xmlns:a16="http://schemas.microsoft.com/office/drawing/2014/main" id="{8A8CC2D9-829B-DE7C-1E5C-12E1F5C88B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20688" y="1843088"/>
            <a:ext cx="8521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modelstijlen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4"/>
            <a:endParaRPr lang="nl-NL" altLang="en-US"/>
          </a:p>
        </p:txBody>
      </p:sp>
      <p:sp>
        <p:nvSpPr>
          <p:cNvPr id="1028" name="AutoShape 3">
            <a:extLst>
              <a:ext uri="{FF2B5EF4-FFF2-40B4-BE49-F238E27FC236}">
                <a16:creationId xmlns:a16="http://schemas.microsoft.com/office/drawing/2014/main" id="{221A36B3-735C-6321-EBE3-7B2B68B8A6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9238" y="3929065"/>
            <a:ext cx="784066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sz="1350"/>
          </a:p>
        </p:txBody>
      </p:sp>
    </p:spTree>
    <p:extLst>
      <p:ext uri="{BB962C8B-B14F-4D97-AF65-F5344CB8AC3E}">
        <p14:creationId xmlns:p14="http://schemas.microsoft.com/office/powerpoint/2010/main" val="3141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98" r:id="rId1"/>
    <p:sldLayoutId id="2147488899" r:id="rId2"/>
    <p:sldLayoutId id="2147488900" r:id="rId3"/>
    <p:sldLayoutId id="2147488901" r:id="rId4"/>
    <p:sldLayoutId id="2147488902" r:id="rId5"/>
    <p:sldLayoutId id="2147488903" r:id="rId6"/>
    <p:sldLayoutId id="2147488904" r:id="rId7"/>
    <p:sldLayoutId id="2147488905" r:id="rId8"/>
    <p:sldLayoutId id="2147488906" r:id="rId9"/>
    <p:sldLayoutId id="2147488907" r:id="rId10"/>
    <p:sldLayoutId id="2147488908" r:id="rId11"/>
    <p:sldLayoutId id="2147488909" r:id="rId12"/>
    <p:sldLayoutId id="2147488910" r:id="rId13"/>
    <p:sldLayoutId id="2147488911" r:id="rId14"/>
    <p:sldLayoutId id="2147488912" r:id="rId15"/>
    <p:sldLayoutId id="2147488913" r:id="rId16"/>
    <p:sldLayoutId id="2147488914" r:id="rId17"/>
    <p:sldLayoutId id="2147488915" r:id="rId18"/>
    <p:sldLayoutId id="2147488916" r:id="rId19"/>
    <p:sldLayoutId id="2147488917" r:id="rId20"/>
    <p:sldLayoutId id="2147488918" r:id="rId21"/>
    <p:sldLayoutId id="2147488920" r:id="rId22"/>
    <p:sldLayoutId id="2147488922" r:id="rId23"/>
    <p:sldLayoutId id="2147488923" r:id="rId24"/>
    <p:sldLayoutId id="2147488924" r:id="rId25"/>
    <p:sldLayoutId id="2147488925" r:id="rId26"/>
  </p:sldLayoutIdLst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2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25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25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25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25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5pPr>
      <a:lvl6pPr marL="342900" algn="l" rtl="0" fontAlgn="base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6pPr>
      <a:lvl7pPr marL="685800" algn="l" rtl="0" fontAlgn="base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7pPr>
      <a:lvl8pPr marL="1028700" algn="l" rtl="0" fontAlgn="base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8pPr>
      <a:lvl9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pitchFamily="34" charset="0"/>
        </a:defRPr>
      </a:lvl9pPr>
    </p:titleStyle>
    <p:bodyStyle>
      <a:lvl1pPr marL="189310" indent="-189310" algn="l" rtl="0" eaLnBrk="0" fontAlgn="base" hangingPunct="0">
        <a:lnSpc>
          <a:spcPts val="1875"/>
        </a:lnSpc>
        <a:spcBef>
          <a:spcPts val="9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6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marL="736997" indent="-214313" algn="l" rtl="0" eaLnBrk="0" fontAlgn="base" hangingPunct="0">
        <a:lnSpc>
          <a:spcPts val="1875"/>
        </a:lnSpc>
        <a:spcBef>
          <a:spcPts val="750"/>
        </a:spcBef>
        <a:spcAft>
          <a:spcPct val="0"/>
        </a:spcAft>
        <a:buClr>
          <a:schemeClr val="bg2"/>
        </a:buClr>
        <a:buSzPct val="115000"/>
        <a:buFont typeface="Verdana" panose="020B0604030504040204" pitchFamily="34" charset="0"/>
        <a:buChar char="●"/>
        <a:defRPr sz="16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2pPr>
      <a:lvl3pPr marL="1409700" indent="-239316" algn="l" rtl="0" eaLnBrk="0" fontAlgn="base" hangingPunct="0">
        <a:lnSpc>
          <a:spcPts val="1875"/>
        </a:lnSpc>
        <a:spcBef>
          <a:spcPts val="750"/>
        </a:spcBef>
        <a:spcAft>
          <a:spcPct val="0"/>
        </a:spcAft>
        <a:buSzPct val="115000"/>
        <a:buFont typeface="Verdana" panose="020B0604030504040204" pitchFamily="34" charset="0"/>
        <a:buChar char="●"/>
        <a:defRPr sz="16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3pPr>
      <a:lvl4pPr marL="2019300" indent="-270272" algn="l" rtl="0" eaLnBrk="0" fontAlgn="base" hangingPunct="0">
        <a:lnSpc>
          <a:spcPts val="1875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16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4pPr>
      <a:lvl5pPr marL="2553891" indent="-264319" algn="l" rtl="0" eaLnBrk="0" fontAlgn="base" hangingPunct="0">
        <a:lnSpc>
          <a:spcPts val="1875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165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1F2D032-7511-3822-165F-32835F0786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2125" y="230188"/>
            <a:ext cx="8442325" cy="839787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en-US"/>
              <a:t>Klik om de stijl te bewerken</a:t>
            </a:r>
          </a:p>
        </p:txBody>
      </p:sp>
      <p:sp>
        <p:nvSpPr>
          <p:cNvPr id="1027" name="Tijdelijke aanduiding voor tekst 23">
            <a:extLst>
              <a:ext uri="{FF2B5EF4-FFF2-40B4-BE49-F238E27FC236}">
                <a16:creationId xmlns:a16="http://schemas.microsoft.com/office/drawing/2014/main" id="{F6EE6AC4-5B4F-2A6A-743D-FF16973C22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20688" y="1843088"/>
            <a:ext cx="8521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modelstijlen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4"/>
            <a:endParaRPr lang="nl-NL" altLang="en-US"/>
          </a:p>
        </p:txBody>
      </p:sp>
      <p:sp>
        <p:nvSpPr>
          <p:cNvPr id="1028" name="AutoShape 3">
            <a:extLst>
              <a:ext uri="{FF2B5EF4-FFF2-40B4-BE49-F238E27FC236}">
                <a16:creationId xmlns:a16="http://schemas.microsoft.com/office/drawing/2014/main" id="{6093298A-1CE4-EDD7-C0B6-1C46D2EC8E5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9238" y="3929063"/>
            <a:ext cx="784066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32" r:id="rId1"/>
    <p:sldLayoutId id="2147488933" r:id="rId2"/>
    <p:sldLayoutId id="2147488934" r:id="rId3"/>
    <p:sldLayoutId id="2147488935" r:id="rId4"/>
    <p:sldLayoutId id="2147488936" r:id="rId5"/>
    <p:sldLayoutId id="2147488937" r:id="rId6"/>
    <p:sldLayoutId id="2147488938" r:id="rId7"/>
    <p:sldLayoutId id="2147488939" r:id="rId8"/>
    <p:sldLayoutId id="2147488940" r:id="rId9"/>
    <p:sldLayoutId id="2147488941" r:id="rId10"/>
    <p:sldLayoutId id="2147488942" r:id="rId11"/>
    <p:sldLayoutId id="2147488943" r:id="rId12"/>
    <p:sldLayoutId id="2147488944" r:id="rId13"/>
    <p:sldLayoutId id="2147488945" r:id="rId14"/>
    <p:sldLayoutId id="2147488946" r:id="rId15"/>
    <p:sldLayoutId id="2147488947" r:id="rId16"/>
    <p:sldLayoutId id="2147488948" r:id="rId17"/>
    <p:sldLayoutId id="2147488949" r:id="rId18"/>
    <p:sldLayoutId id="2147488950" r:id="rId19"/>
    <p:sldLayoutId id="2147488951" r:id="rId20"/>
    <p:sldLayoutId id="2147488952" r:id="rId21"/>
    <p:sldLayoutId id="2147488955" r:id="rId22"/>
    <p:sldLayoutId id="2147488957" r:id="rId23"/>
  </p:sldLayoutIdLst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eaLnBrk="0" fontAlgn="base" hangingPunct="0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anose="05000000000000000000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ＭＳ Ｐゴシック" charset="0"/>
        </a:defRPr>
      </a:lvl1pPr>
      <a:lvl2pPr marL="982663" indent="-285750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2pPr>
      <a:lvl3pPr marL="1879600" indent="-319088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3pPr>
      <a:lvl4pPr marL="2692400" indent="-360363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4pPr>
      <a:lvl5pPr marL="3405188" indent="-352425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anose="020B0604030504040204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2">
            <a:extLst>
              <a:ext uri="{FF2B5EF4-FFF2-40B4-BE49-F238E27FC236}">
                <a16:creationId xmlns:a16="http://schemas.microsoft.com/office/drawing/2014/main" id="{FC80DB17-B1E2-B27A-22C7-702C3CDF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90525"/>
            <a:ext cx="8443913" cy="2638053"/>
          </a:xfrm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2">
                    <a:lumMod val="50000"/>
                  </a:schemeClr>
                </a:solidFill>
              </a:rPr>
              <a:t>SustainaBul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 or </a:t>
            </a:r>
            <a:r>
              <a:rPr lang="en-GB" sz="2000" dirty="0" err="1">
                <a:solidFill>
                  <a:schemeClr val="tx2">
                    <a:lumMod val="50000"/>
                  </a:schemeClr>
                </a:solidFill>
              </a:rPr>
              <a:t>SustainaBull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? </a:t>
            </a:r>
            <a:br>
              <a:rPr lang="en-GB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From cosmetic reform to deep change</a:t>
            </a:r>
            <a:br>
              <a:rPr lang="en-GB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Groene Peper, Den Haag, May 23</a:t>
            </a:r>
            <a:r>
              <a:rPr lang="en-GB" sz="1600" baseline="30000" dirty="0">
                <a:solidFill>
                  <a:schemeClr val="tx2">
                    <a:lumMod val="50000"/>
                  </a:schemeClr>
                </a:solidFill>
              </a:rPr>
              <a:t>rd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2025</a:t>
            </a:r>
            <a:br>
              <a:rPr lang="en-GB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800" dirty="0">
                <a:solidFill>
                  <a:schemeClr val="tx2">
                    <a:lumMod val="50000"/>
                  </a:schemeClr>
                </a:solidFill>
              </a:rPr>
              <a:t>Arjen Wals </a:t>
            </a:r>
            <a:br>
              <a:rPr lang="en-GB" sz="14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GB" sz="1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tx2">
                    <a:lumMod val="50000"/>
                  </a:schemeClr>
                </a:solidFill>
              </a:rPr>
              <a:t>Wageningen University/UNESCO Chair</a:t>
            </a:r>
            <a:endParaRPr lang="nl-NL" alt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0179" name="Picture Placeholder 2">
            <a:extLst>
              <a:ext uri="{FF2B5EF4-FFF2-40B4-BE49-F238E27FC236}">
                <a16:creationId xmlns:a16="http://schemas.microsoft.com/office/drawing/2014/main" id="{779961E3-6784-0326-20F1-DF9776FA4C2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46500"/>
            <a:ext cx="30099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Placeholder 2">
            <a:extLst>
              <a:ext uri="{FF2B5EF4-FFF2-40B4-BE49-F238E27FC236}">
                <a16:creationId xmlns:a16="http://schemas.microsoft.com/office/drawing/2014/main" id="{2C9AB66B-E9F2-E21D-48DD-19FEDF7F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076700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Content Placeholder 3">
            <a:extLst>
              <a:ext uri="{FF2B5EF4-FFF2-40B4-BE49-F238E27FC236}">
                <a16:creationId xmlns:a16="http://schemas.microsoft.com/office/drawing/2014/main" id="{F7A5B1FE-E7B8-2536-9B3A-45031926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52900"/>
            <a:ext cx="19812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Placeholder 3">
            <a:extLst>
              <a:ext uri="{FF2B5EF4-FFF2-40B4-BE49-F238E27FC236}">
                <a16:creationId xmlns:a16="http://schemas.microsoft.com/office/drawing/2014/main" id="{730AB012-8DAE-A14D-9DA5-0C37455B6862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200" y="4127500"/>
            <a:ext cx="2057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28162F1D-3A2D-A215-9F0A-A95DE8FC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6138863"/>
            <a:ext cx="2501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>
            <a:extLst>
              <a:ext uri="{FF2B5EF4-FFF2-40B4-BE49-F238E27FC236}">
                <a16:creationId xmlns:a16="http://schemas.microsoft.com/office/drawing/2014/main" id="{1A5DB1D8-F0D6-0CA8-88D9-E1C48AA4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5888"/>
            <a:ext cx="8350572" cy="835025"/>
          </a:xfrm>
        </p:spPr>
        <p:txBody>
          <a:bodyPr>
            <a:normAutofit fontScale="90000"/>
          </a:bodyPr>
          <a:lstStyle/>
          <a:p>
            <a:r>
              <a:rPr lang="nl-NL" altLang="nl-NL" b="0" dirty="0" err="1"/>
              <a:t>Resistance</a:t>
            </a:r>
            <a:r>
              <a:rPr lang="nl-NL" altLang="nl-NL" b="0" dirty="0"/>
              <a:t> </a:t>
            </a:r>
            <a:r>
              <a:rPr lang="nl-NL" altLang="nl-NL" b="0" dirty="0" err="1"/>
              <a:t>Pedagogy</a:t>
            </a:r>
            <a:r>
              <a:rPr lang="nl-NL" altLang="nl-NL" b="0" dirty="0"/>
              <a:t> – </a:t>
            </a:r>
            <a:r>
              <a:rPr lang="nl-NL" altLang="nl-NL" b="0" dirty="0" err="1"/>
              <a:t>going</a:t>
            </a:r>
            <a:r>
              <a:rPr lang="nl-NL" altLang="nl-NL" b="0" dirty="0"/>
              <a:t> </a:t>
            </a:r>
            <a:r>
              <a:rPr lang="nl-NL" altLang="nl-NL" b="0" dirty="0" err="1"/>
              <a:t>against</a:t>
            </a:r>
            <a:r>
              <a:rPr lang="nl-NL" altLang="nl-NL" b="0" dirty="0"/>
              <a:t> </a:t>
            </a:r>
            <a:r>
              <a:rPr lang="nl-NL" altLang="nl-NL" b="0" dirty="0" err="1"/>
              <a:t>the</a:t>
            </a:r>
            <a:r>
              <a:rPr lang="nl-NL" altLang="nl-NL" b="0" dirty="0"/>
              <a:t> </a:t>
            </a:r>
            <a:r>
              <a:rPr lang="nl-NL" altLang="nl-NL" b="0" dirty="0" err="1"/>
              <a:t>grain</a:t>
            </a:r>
            <a:endParaRPr lang="nl-NL" altLang="nl-NL" b="0" dirty="0"/>
          </a:p>
        </p:txBody>
      </p:sp>
      <p:sp>
        <p:nvSpPr>
          <p:cNvPr id="68611" name="Tijdelijke aanduiding voor tekst 2">
            <a:extLst>
              <a:ext uri="{FF2B5EF4-FFF2-40B4-BE49-F238E27FC236}">
                <a16:creationId xmlns:a16="http://schemas.microsoft.com/office/drawing/2014/main" id="{A6227E06-AD0A-5396-9699-324CC8BA1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65238"/>
            <a:ext cx="6913563" cy="1262062"/>
          </a:xfrm>
        </p:spPr>
        <p:txBody>
          <a:bodyPr/>
          <a:lstStyle/>
          <a:p>
            <a:r>
              <a:rPr lang="nl-NL" altLang="nl-NL" dirty="0" err="1"/>
              <a:t>Asking</a:t>
            </a:r>
            <a:r>
              <a:rPr lang="nl-NL" altLang="nl-NL" dirty="0"/>
              <a:t> </a:t>
            </a:r>
            <a:r>
              <a:rPr lang="nl-NL" altLang="nl-NL" dirty="0" err="1"/>
              <a:t>difficult</a:t>
            </a:r>
            <a:r>
              <a:rPr lang="nl-NL" altLang="nl-NL" dirty="0"/>
              <a:t> </a:t>
            </a:r>
            <a:r>
              <a:rPr lang="nl-NL" altLang="nl-NL" dirty="0" err="1"/>
              <a:t>questions</a:t>
            </a:r>
            <a:endParaRPr lang="nl-NL" altLang="nl-NL" dirty="0"/>
          </a:p>
          <a:p>
            <a:r>
              <a:rPr lang="nl-NL" altLang="nl-NL" dirty="0" err="1"/>
              <a:t>Questioning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normal</a:t>
            </a:r>
            <a:r>
              <a:rPr lang="nl-NL" altLang="nl-NL" dirty="0"/>
              <a:t> – </a:t>
            </a:r>
            <a:r>
              <a:rPr lang="nl-NL" altLang="nl-NL" dirty="0" err="1"/>
              <a:t>mapping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interrogating</a:t>
            </a:r>
            <a:r>
              <a:rPr lang="nl-NL" altLang="nl-NL" dirty="0"/>
              <a:t> </a:t>
            </a:r>
            <a:r>
              <a:rPr lang="nl-NL" altLang="nl-NL" dirty="0" err="1"/>
              <a:t>habitualized</a:t>
            </a:r>
            <a:r>
              <a:rPr lang="nl-NL" altLang="nl-NL" dirty="0"/>
              <a:t> </a:t>
            </a:r>
            <a:r>
              <a:rPr lang="nl-NL" altLang="nl-NL" dirty="0" err="1"/>
              <a:t>conventions</a:t>
            </a:r>
            <a:endParaRPr lang="nl-NL" altLang="nl-NL" dirty="0"/>
          </a:p>
          <a:p>
            <a:r>
              <a:rPr lang="nl-NL" altLang="nl-NL" dirty="0" err="1"/>
              <a:t>Eliciting</a:t>
            </a:r>
            <a:r>
              <a:rPr lang="nl-NL" altLang="nl-NL" dirty="0"/>
              <a:t> </a:t>
            </a:r>
            <a:r>
              <a:rPr lang="nl-NL" altLang="nl-NL" dirty="0" err="1"/>
              <a:t>underlying</a:t>
            </a:r>
            <a:r>
              <a:rPr lang="nl-NL" altLang="nl-NL" dirty="0"/>
              <a:t> </a:t>
            </a:r>
            <a:r>
              <a:rPr lang="nl-NL" altLang="nl-NL" dirty="0" err="1"/>
              <a:t>principles</a:t>
            </a:r>
            <a:r>
              <a:rPr lang="nl-NL" altLang="nl-NL" dirty="0"/>
              <a:t>, </a:t>
            </a:r>
            <a:r>
              <a:rPr lang="nl-NL" altLang="nl-NL" dirty="0" err="1"/>
              <a:t>values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mechanisms</a:t>
            </a:r>
            <a:endParaRPr lang="nl-NL" altLang="nl-NL" dirty="0"/>
          </a:p>
          <a:p>
            <a:r>
              <a:rPr lang="nl-NL" altLang="nl-NL" dirty="0" err="1"/>
              <a:t>Piquing</a:t>
            </a:r>
            <a:r>
              <a:rPr lang="nl-NL" altLang="nl-NL" dirty="0"/>
              <a:t> </a:t>
            </a:r>
            <a:r>
              <a:rPr lang="nl-NL" altLang="nl-NL" dirty="0" err="1"/>
              <a:t>behind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curtains</a:t>
            </a:r>
            <a:r>
              <a:rPr lang="nl-NL" altLang="nl-NL" dirty="0"/>
              <a:t> (</a:t>
            </a:r>
            <a:r>
              <a:rPr lang="nl-NL" altLang="nl-NL" dirty="0" err="1"/>
              <a:t>agro-industry</a:t>
            </a:r>
            <a:r>
              <a:rPr lang="nl-NL" altLang="nl-NL" dirty="0"/>
              <a:t>, </a:t>
            </a:r>
            <a:r>
              <a:rPr lang="nl-NL" altLang="nl-NL" dirty="0" err="1"/>
              <a:t>sweatshops</a:t>
            </a:r>
            <a:r>
              <a:rPr lang="nl-NL" altLang="nl-NL" dirty="0"/>
              <a:t>, fake-</a:t>
            </a:r>
            <a:r>
              <a:rPr lang="nl-NL" altLang="nl-NL" dirty="0" err="1"/>
              <a:t>news</a:t>
            </a:r>
            <a:r>
              <a:rPr lang="nl-NL" altLang="nl-NL" dirty="0"/>
              <a:t>, nudging)</a:t>
            </a:r>
          </a:p>
          <a:p>
            <a:r>
              <a:rPr lang="nl-NL" altLang="nl-NL" dirty="0"/>
              <a:t>Space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dirty="0" err="1"/>
              <a:t>alternatives</a:t>
            </a:r>
            <a:r>
              <a:rPr lang="nl-NL" altLang="nl-NL" dirty="0"/>
              <a:t>, </a:t>
            </a:r>
            <a:r>
              <a:rPr lang="nl-NL" altLang="nl-NL" dirty="0" err="1"/>
              <a:t>doing</a:t>
            </a:r>
            <a:r>
              <a:rPr lang="nl-NL" altLang="nl-NL" dirty="0"/>
              <a:t> </a:t>
            </a:r>
            <a:r>
              <a:rPr lang="nl-NL" altLang="nl-NL" dirty="0" err="1"/>
              <a:t>things</a:t>
            </a:r>
            <a:r>
              <a:rPr lang="nl-NL" altLang="nl-NL" dirty="0"/>
              <a:t> </a:t>
            </a:r>
            <a:r>
              <a:rPr lang="nl-NL" altLang="nl-NL" dirty="0" err="1"/>
              <a:t>differently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doing</a:t>
            </a:r>
            <a:r>
              <a:rPr lang="nl-NL" altLang="nl-NL" dirty="0"/>
              <a:t> different </a:t>
            </a:r>
            <a:r>
              <a:rPr lang="nl-NL" altLang="nl-NL" dirty="0" err="1"/>
              <a:t>things</a:t>
            </a:r>
            <a:endParaRPr lang="nl-NL" altLang="nl-NL" dirty="0"/>
          </a:p>
        </p:txBody>
      </p:sp>
      <p:sp>
        <p:nvSpPr>
          <p:cNvPr id="68612" name="Tijdelijke aanduiding voor tekst 8">
            <a:extLst>
              <a:ext uri="{FF2B5EF4-FFF2-40B4-BE49-F238E27FC236}">
                <a16:creationId xmlns:a16="http://schemas.microsoft.com/office/drawing/2014/main" id="{C754BF68-0D80-BE47-35E2-86846FF57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7450" y="3436938"/>
            <a:ext cx="6913563" cy="395287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nl-NL" alt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018353-765F-0A2F-FCA0-9ACDD5B9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2" y="1072639"/>
            <a:ext cx="8404546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DA444C-769D-E0AC-CD3C-7FC14F25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06314"/>
            <a:ext cx="3149777" cy="29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5F748374-DAB8-B9FF-0584-EEC26E37F6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5307" y="3811776"/>
            <a:ext cx="3809480" cy="304622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F8A5FE-27CB-4C03-A3DC-895F3D54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03" y="3764057"/>
            <a:ext cx="3883294" cy="30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4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85"/>
    </mc:Choice>
    <mc:Fallback xmlns="">
      <p:transition spd="slow" advTm="15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ntegratedBrain">
            <a:extLst>
              <a:ext uri="{FF2B5EF4-FFF2-40B4-BE49-F238E27FC236}">
                <a16:creationId xmlns:a16="http://schemas.microsoft.com/office/drawing/2014/main" id="{F5432597-AC94-9F67-8198-2A491127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04812"/>
            <a:ext cx="9144001" cy="576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>
            <a:extLst>
              <a:ext uri="{FF2B5EF4-FFF2-40B4-BE49-F238E27FC236}">
                <a16:creationId xmlns:a16="http://schemas.microsoft.com/office/drawing/2014/main" id="{0D366F0A-5630-D680-9C7B-6D397E57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8" y="83871"/>
            <a:ext cx="9072810" cy="775685"/>
          </a:xfrm>
        </p:spPr>
        <p:txBody>
          <a:bodyPr/>
          <a:lstStyle/>
          <a:p>
            <a:r>
              <a:rPr lang="en-US" altLang="nl-NL" sz="2400" dirty="0"/>
              <a:t>From the rational to the relational…</a:t>
            </a:r>
            <a:endParaRPr lang="es-ES" altLang="nl-N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C514A-EA5C-AF08-5F84-B8C0A7E95812}"/>
              </a:ext>
            </a:extLst>
          </p:cNvPr>
          <p:cNvSpPr txBox="1"/>
          <p:nvPr/>
        </p:nvSpPr>
        <p:spPr>
          <a:xfrm>
            <a:off x="6084168" y="6486244"/>
            <a:ext cx="2952750" cy="32385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ＭＳ Ｐゴシック" panose="020B0600070205080204" pitchFamily="34" charset="-128"/>
                <a:cs typeface="+mn-cs"/>
              </a:rPr>
              <a:t>Source: creative commons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75BB-DA91-A729-3E1A-822213BEF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64829B-69EF-4CA3-93D8-D32DC349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45" y="359324"/>
            <a:ext cx="7811395" cy="1053451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tx2">
                    <a:lumMod val="50000"/>
                  </a:schemeClr>
                </a:solidFill>
              </a:rPr>
              <a:t>From cosmetic reform to deep change and back?</a:t>
            </a:r>
          </a:p>
        </p:txBody>
      </p:sp>
      <p:pic>
        <p:nvPicPr>
          <p:cNvPr id="39940" name="Picture 7">
            <a:extLst>
              <a:ext uri="{FF2B5EF4-FFF2-40B4-BE49-F238E27FC236}">
                <a16:creationId xmlns:a16="http://schemas.microsoft.com/office/drawing/2014/main" id="{6F6634D2-6E5F-7061-F522-69A4A5812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1638" r="26106" b="7104"/>
          <a:stretch>
            <a:fillRect/>
          </a:stretch>
        </p:blipFill>
        <p:spPr bwMode="auto">
          <a:xfrm>
            <a:off x="610033" y="1412775"/>
            <a:ext cx="8533967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1">
            <a:extLst>
              <a:ext uri="{FF2B5EF4-FFF2-40B4-BE49-F238E27FC236}">
                <a16:creationId xmlns:a16="http://schemas.microsoft.com/office/drawing/2014/main" id="{27491718-88CD-15CF-EADD-B6E1BEE8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949" y="2496403"/>
            <a:ext cx="803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Denial</a:t>
            </a:r>
            <a:endParaRPr kumimoji="0" lang="nl-NL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B5122-DD8F-A935-0F8B-E095854A1C54}"/>
              </a:ext>
            </a:extLst>
          </p:cNvPr>
          <p:cNvSpPr txBox="1"/>
          <p:nvPr/>
        </p:nvSpPr>
        <p:spPr>
          <a:xfrm>
            <a:off x="7596336" y="5059336"/>
            <a:ext cx="132516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4B233">
                    <a:lumMod val="75000"/>
                  </a:srgbClr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Whole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4B233">
                    <a:lumMod val="75000"/>
                  </a:srgbClr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 system re-design</a:t>
            </a:r>
          </a:p>
        </p:txBody>
      </p:sp>
      <p:sp>
        <p:nvSpPr>
          <p:cNvPr id="39943" name="TextBox 3">
            <a:extLst>
              <a:ext uri="{FF2B5EF4-FFF2-40B4-BE49-F238E27FC236}">
                <a16:creationId xmlns:a16="http://schemas.microsoft.com/office/drawing/2014/main" id="{45E6C36D-43E7-529F-2ACC-F4C44253D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864" y="3924371"/>
            <a:ext cx="821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Build</a:t>
            </a:r>
            <a:r>
              <a:rPr kumimoji="0" lang="nl-NL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-in</a:t>
            </a:r>
          </a:p>
        </p:txBody>
      </p:sp>
      <p:sp>
        <p:nvSpPr>
          <p:cNvPr id="39944" name="TextBox 6">
            <a:extLst>
              <a:ext uri="{FF2B5EF4-FFF2-40B4-BE49-F238E27FC236}">
                <a16:creationId xmlns:a16="http://schemas.microsoft.com/office/drawing/2014/main" id="{8C951A6F-A859-54CF-CF10-6E510BEA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285" y="3356992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Bolt-on</a:t>
            </a:r>
            <a:endParaRPr kumimoji="0" lang="nl-NL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226EE-39A6-1EE1-422B-69E57F2342EE}"/>
              </a:ext>
            </a:extLst>
          </p:cNvPr>
          <p:cNvSpPr txBox="1"/>
          <p:nvPr/>
        </p:nvSpPr>
        <p:spPr>
          <a:xfrm>
            <a:off x="3563888" y="6453336"/>
            <a:ext cx="2363147" cy="30271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ＭＳ Ｐゴシック" panose="020B0600070205080204" pitchFamily="34" charset="-128"/>
                <a:cs typeface="+mn-cs"/>
              </a:rPr>
              <a:t>Based on Sterling, 2004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F5917A-F0A9-EDD8-A6E4-23843F55AC2D}"/>
              </a:ext>
            </a:extLst>
          </p:cNvPr>
          <p:cNvGrpSpPr/>
          <p:nvPr/>
        </p:nvGrpSpPr>
        <p:grpSpPr>
          <a:xfrm>
            <a:off x="467544" y="2536922"/>
            <a:ext cx="405880" cy="2774898"/>
            <a:chOff x="133672" y="2996952"/>
            <a:chExt cx="405880" cy="277489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3316919-9382-3E0F-7348-6E8BA69DC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528" y="3356992"/>
              <a:ext cx="0" cy="2414858"/>
            </a:xfrm>
            <a:prstGeom prst="straightConnector1">
              <a:avLst/>
            </a:prstGeom>
            <a:ln w="1047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1512EC-FB6A-174B-709F-9B4DDD55F834}"/>
                </a:ext>
              </a:extLst>
            </p:cNvPr>
            <p:cNvSpPr txBox="1"/>
            <p:nvPr/>
          </p:nvSpPr>
          <p:spPr>
            <a:xfrm>
              <a:off x="133672" y="2996952"/>
              <a:ext cx="405880" cy="3399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 pitchFamily="34" charset="0"/>
                  <a:ea typeface="ＭＳ Ｐゴシック" panose="020B0600070205080204" pitchFamily="34" charset="-128"/>
                  <a:cs typeface="+mn-cs"/>
                </a:rPr>
                <a:t>?</a:t>
              </a:r>
              <a:endPara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7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lower01">
            <a:extLst>
              <a:ext uri="{FF2B5EF4-FFF2-40B4-BE49-F238E27FC236}">
                <a16:creationId xmlns:a16="http://schemas.microsoft.com/office/drawing/2014/main" id="{C04F8C5E-D96F-2B8D-03AE-D77C2A39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919C9-8A23-CFE3-13E0-269901DA3521}"/>
              </a:ext>
            </a:extLst>
          </p:cNvPr>
          <p:cNvSpPr txBox="1"/>
          <p:nvPr/>
        </p:nvSpPr>
        <p:spPr>
          <a:xfrm>
            <a:off x="7027069" y="5778104"/>
            <a:ext cx="1099981" cy="250903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defTabSz="342900" eaLnBrk="1" fontAlgn="auto" hangingPunct="1">
              <a:lnSpc>
                <a:spcPts val="135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005172"/>
                </a:solidFill>
                <a:latin typeface="Verdana" pitchFamily="34" charset="0"/>
                <a:ea typeface="+mn-ea"/>
              </a:rPr>
              <a:t>Source: </a:t>
            </a:r>
            <a:r>
              <a:rPr lang="en-US" sz="900" dirty="0" err="1">
                <a:solidFill>
                  <a:srgbClr val="005172"/>
                </a:solidFill>
                <a:latin typeface="Verdana" pitchFamily="34" charset="0"/>
                <a:ea typeface="+mn-ea"/>
              </a:rPr>
              <a:t>Banksy</a:t>
            </a:r>
            <a:endParaRPr lang="en-US" sz="900" dirty="0">
              <a:solidFill>
                <a:srgbClr val="005172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8612" name="TextBox 1">
            <a:extLst>
              <a:ext uri="{FF2B5EF4-FFF2-40B4-BE49-F238E27FC236}">
                <a16:creationId xmlns:a16="http://schemas.microsoft.com/office/drawing/2014/main" id="{E882C2DC-64E6-72D7-6955-6FDB4E8AC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9" y="4989314"/>
            <a:ext cx="2970609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sz="1350" dirty="0">
                <a:solidFill>
                  <a:srgbClr val="FFFFFF"/>
                </a:solidFill>
              </a:rPr>
              <a:t>Email: </a:t>
            </a:r>
            <a:r>
              <a:rPr lang="en-US" altLang="en-US" sz="1350" dirty="0" err="1">
                <a:solidFill>
                  <a:srgbClr val="FFFFFF"/>
                </a:solidFill>
              </a:rPr>
              <a:t>arjen.wals@wur.nl</a:t>
            </a:r>
            <a:endParaRPr lang="en-US" altLang="en-US" sz="1350" dirty="0">
              <a:solidFill>
                <a:srgbClr val="FFFFFF"/>
              </a:solidFill>
            </a:endParaRPr>
          </a:p>
          <a:p>
            <a:pPr defTabSz="3429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sz="1350" dirty="0">
                <a:solidFill>
                  <a:srgbClr val="FFFFFF"/>
                </a:solidFill>
              </a:rPr>
              <a:t>Blog: </a:t>
            </a:r>
            <a:r>
              <a:rPr lang="en-US" altLang="en-US" sz="1350" dirty="0" err="1">
                <a:solidFill>
                  <a:srgbClr val="FFFFFF"/>
                </a:solidFill>
              </a:rPr>
              <a:t>www.transformativelearning.nl</a:t>
            </a:r>
            <a:endParaRPr lang="en-US" altLang="en-US" sz="135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26C268-9FA5-620C-1693-7D8ED0034FEF}"/>
              </a:ext>
            </a:extLst>
          </p:cNvPr>
          <p:cNvSpPr txBox="1"/>
          <p:nvPr/>
        </p:nvSpPr>
        <p:spPr>
          <a:xfrm>
            <a:off x="683568" y="548680"/>
            <a:ext cx="220220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00549F">
                    <a:lumMod val="50000"/>
                  </a:srgbClr>
                </a:solidFill>
                <a:latin typeface="Verdana" pitchFamily="34" charset="0"/>
                <a:ea typeface="+mn-ea"/>
              </a:rPr>
              <a:t>Dare to transgress!</a:t>
            </a:r>
          </a:p>
          <a:p>
            <a:pPr defTabSz="342900" eaLnBrk="1" fontAlgn="auto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00549F">
                  <a:lumMod val="50000"/>
                </a:srgbClr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93809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F52C-CDFF-29B5-E5C1-5ACC60C5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230188"/>
            <a:ext cx="8442325" cy="791587"/>
          </a:xfrm>
        </p:spPr>
        <p:txBody>
          <a:bodyPr/>
          <a:lstStyle/>
          <a:p>
            <a:r>
              <a:rPr lang="en-NL" sz="3200" b="1" dirty="0"/>
              <a:t>1972…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308047-1082-BBB2-C1C1-4627C2DA14F0}"/>
              </a:ext>
            </a:extLst>
          </p:cNvPr>
          <p:cNvGrpSpPr/>
          <p:nvPr/>
        </p:nvGrpSpPr>
        <p:grpSpPr>
          <a:xfrm>
            <a:off x="24531" y="1152130"/>
            <a:ext cx="9094938" cy="5705870"/>
            <a:chOff x="24531" y="1152130"/>
            <a:chExt cx="9094938" cy="57058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68C2A0-E276-14D2-C3C6-8BAE407D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31" y="1152132"/>
              <a:ext cx="5627589" cy="57058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0831A2-AD61-159D-52ED-0AE747E5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7795" y="1152130"/>
              <a:ext cx="4981674" cy="5705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36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242A2-08A2-9AEC-25A3-B82D7A26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37"/>
            <a:ext cx="9144000" cy="66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D5BAF-27B7-9042-C85E-7F3E91196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0817"/>
            <a:ext cx="5610212" cy="299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47944-3CCD-232A-05A4-F3A4A873B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0"/>
            <a:ext cx="3168352" cy="358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18A25-CE05-68B9-9717-4E6E667B8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18586"/>
            <a:ext cx="3255268" cy="3678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C4E2B-D75D-7D79-BEA8-8035D8472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3933056"/>
            <a:ext cx="4458811" cy="274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9BD8AC-667E-D690-A296-7A15B121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45" y="359324"/>
            <a:ext cx="7811395" cy="791587"/>
          </a:xfrm>
        </p:spPr>
        <p:txBody>
          <a:bodyPr/>
          <a:lstStyle/>
          <a:p>
            <a:pPr>
              <a:defRPr/>
            </a:pPr>
            <a:r>
              <a:rPr lang="nb-NO" dirty="0">
                <a:solidFill>
                  <a:schemeClr val="tx2">
                    <a:lumMod val="50000"/>
                  </a:schemeClr>
                </a:solidFill>
              </a:rPr>
              <a:t>From cosmetic reform to </a:t>
            </a:r>
            <a:r>
              <a:rPr lang="nb-NO" dirty="0" err="1">
                <a:solidFill>
                  <a:schemeClr val="tx2">
                    <a:lumMod val="50000"/>
                  </a:schemeClr>
                </a:solidFill>
              </a:rPr>
              <a:t>deep</a:t>
            </a:r>
            <a:r>
              <a:rPr lang="nb-NO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b-NO" dirty="0" err="1">
                <a:solidFill>
                  <a:schemeClr val="tx2">
                    <a:lumMod val="50000"/>
                  </a:schemeClr>
                </a:solidFill>
              </a:rPr>
              <a:t>change</a:t>
            </a:r>
            <a:endParaRPr lang="nb-NO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9940" name="Picture 7">
            <a:extLst>
              <a:ext uri="{FF2B5EF4-FFF2-40B4-BE49-F238E27FC236}">
                <a16:creationId xmlns:a16="http://schemas.microsoft.com/office/drawing/2014/main" id="{704DA55B-2AEA-DA44-C19F-6CB6BBD2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1638" r="26106" b="7104"/>
          <a:stretch>
            <a:fillRect/>
          </a:stretch>
        </p:blipFill>
        <p:spPr bwMode="auto">
          <a:xfrm>
            <a:off x="-180527" y="1514727"/>
            <a:ext cx="9505056" cy="534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1">
            <a:extLst>
              <a:ext uri="{FF2B5EF4-FFF2-40B4-BE49-F238E27FC236}">
                <a16:creationId xmlns:a16="http://schemas.microsoft.com/office/drawing/2014/main" id="{C9958291-39A5-6BD4-C609-3568B4D0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360" y="2771636"/>
            <a:ext cx="80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Denial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C4FAE-56C6-212A-493E-CD2E00EA14D7}"/>
              </a:ext>
            </a:extLst>
          </p:cNvPr>
          <p:cNvSpPr txBox="1"/>
          <p:nvPr/>
        </p:nvSpPr>
        <p:spPr>
          <a:xfrm>
            <a:off x="7596336" y="5537811"/>
            <a:ext cx="132516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4B233">
                    <a:lumMod val="75000"/>
                  </a:srgbClr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Whole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34B233">
                    <a:lumMod val="75000"/>
                  </a:srgbClr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 system re-design</a:t>
            </a:r>
          </a:p>
        </p:txBody>
      </p:sp>
      <p:sp>
        <p:nvSpPr>
          <p:cNvPr id="39943" name="TextBox 3">
            <a:extLst>
              <a:ext uri="{FF2B5EF4-FFF2-40B4-BE49-F238E27FC236}">
                <a16:creationId xmlns:a16="http://schemas.microsoft.com/office/drawing/2014/main" id="{2E7D7BFC-755D-F6FC-AD44-614E05900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6" y="4427748"/>
            <a:ext cx="904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Build</a:t>
            </a:r>
            <a:r>
              <a:rPr kumimoji="0" lang="nl-NL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-in</a:t>
            </a:r>
          </a:p>
        </p:txBody>
      </p:sp>
      <p:sp>
        <p:nvSpPr>
          <p:cNvPr id="39944" name="TextBox 6">
            <a:extLst>
              <a:ext uri="{FF2B5EF4-FFF2-40B4-BE49-F238E27FC236}">
                <a16:creationId xmlns:a16="http://schemas.microsoft.com/office/drawing/2014/main" id="{FBCC1B8E-40E9-8415-77CC-D7156B30E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020" y="3733148"/>
            <a:ext cx="1021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Bolt-on</a:t>
            </a:r>
            <a:endParaRPr kumimoji="0" lang="nl-NL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9302E-60EF-4A16-32D0-0727B982759E}"/>
              </a:ext>
            </a:extLst>
          </p:cNvPr>
          <p:cNvSpPr txBox="1"/>
          <p:nvPr/>
        </p:nvSpPr>
        <p:spPr>
          <a:xfrm>
            <a:off x="3275856" y="6453336"/>
            <a:ext cx="2363147" cy="30271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ＭＳ Ｐゴシック" panose="020B0600070205080204" pitchFamily="34" charset="-128"/>
                <a:cs typeface="+mn-cs"/>
              </a:rPr>
              <a:t>Based on Sterling, 2004</a:t>
            </a:r>
          </a:p>
        </p:txBody>
      </p:sp>
    </p:spTree>
    <p:extLst>
      <p:ext uri="{BB962C8B-B14F-4D97-AF65-F5344CB8AC3E}">
        <p14:creationId xmlns:p14="http://schemas.microsoft.com/office/powerpoint/2010/main" val="351762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1FCE7A52-D5A8-FA2A-A14A-BD1DCCAF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612775"/>
            <a:ext cx="6070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>
            <a:extLst>
              <a:ext uri="{FF2B5EF4-FFF2-40B4-BE49-F238E27FC236}">
                <a16:creationId xmlns:a16="http://schemas.microsoft.com/office/drawing/2014/main" id="{E3B72969-5F25-0D97-8FE9-332EA58FF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93" y="188640"/>
            <a:ext cx="8715014" cy="32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Whole University/Institution Approach to Sustainability</a:t>
            </a:r>
          </a:p>
        </p:txBody>
      </p:sp>
      <p:sp>
        <p:nvSpPr>
          <p:cNvPr id="40965" name="Rectangle 1">
            <a:extLst>
              <a:ext uri="{FF2B5EF4-FFF2-40B4-BE49-F238E27FC236}">
                <a16:creationId xmlns:a16="http://schemas.microsoft.com/office/drawing/2014/main" id="{5440007F-94C9-3D56-17A9-C2E14EB54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589588"/>
            <a:ext cx="2533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GB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ws Gothic" pitchFamily="34" charset="0"/>
                <a:ea typeface="ＭＳ Ｐゴシック" panose="020B0600070205080204" pitchFamily="34" charset="-128"/>
                <a:cs typeface="+mn-cs"/>
              </a:rPr>
              <a:t>(Based on Mathie &amp; Wals, 2022)</a:t>
            </a:r>
            <a:endParaRPr kumimoji="0" lang="en-GB" altLang="en-GB" sz="1400" b="0" i="0" u="none" strike="noStrike" kern="1200" cap="none" spc="0" normalizeH="0" baseline="0" noProof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News Gothic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24817" cy="1296144"/>
          </a:xfrm>
        </p:spPr>
        <p:txBody>
          <a:bodyPr/>
          <a:lstStyle/>
          <a:p>
            <a:pPr algn="ctr"/>
            <a:r>
              <a:rPr lang="en-US" sz="3200" dirty="0"/>
              <a:t>Anxiety about the future can lead to despair, depression and apathy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4235" y="2227858"/>
            <a:ext cx="2990173" cy="39831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t>7</a:t>
            </a:fld>
            <a:endParaRPr lang="nb-NO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7837" r="17837"/>
          <a:stretch>
            <a:fillRect/>
          </a:stretch>
        </p:blipFill>
        <p:spPr>
          <a:xfrm>
            <a:off x="323528" y="2198618"/>
            <a:ext cx="4107770" cy="438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82F6E3-603E-452E-B0E9-B106B9105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6487636"/>
            <a:ext cx="5276546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CAE53CF3-62E3-DFD3-7ABA-F3CB46A7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FADC9E22-DE86-7A59-081A-DDDF568A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230188"/>
            <a:ext cx="8442325" cy="839787"/>
          </a:xfrm>
        </p:spPr>
        <p:txBody>
          <a:bodyPr/>
          <a:lstStyle/>
          <a:p>
            <a:endParaRPr lang="sv-SE" altLang="sv-SE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98987369-581F-5401-F150-39F323056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"/>
</p:tagLst>
</file>

<file path=ppt/theme/theme1.xml><?xml version="1.0" encoding="utf-8"?>
<a:theme xmlns:a="http://schemas.openxmlformats.org/drawingml/2006/main" name="3_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pinnenweb">
  <a:themeElements>
    <a:clrScheme name="StoasVilentum">
      <a:dk1>
        <a:sysClr val="windowText" lastClr="000000"/>
      </a:dk1>
      <a:lt1>
        <a:sysClr val="window" lastClr="FFFFFF"/>
      </a:lt1>
      <a:dk2>
        <a:srgbClr val="333333"/>
      </a:dk2>
      <a:lt2>
        <a:srgbClr val="D5D5D5"/>
      </a:lt2>
      <a:accent1>
        <a:srgbClr val="ABCB59"/>
      </a:accent1>
      <a:accent2>
        <a:srgbClr val="4C565C"/>
      </a:accent2>
      <a:accent3>
        <a:srgbClr val="68802B"/>
      </a:accent3>
      <a:accent4>
        <a:srgbClr val="2B4D80"/>
      </a:accent4>
      <a:accent5>
        <a:srgbClr val="BE88BC"/>
      </a:accent5>
      <a:accent6>
        <a:srgbClr val="806152"/>
      </a:accent6>
      <a:hlink>
        <a:srgbClr val="000000"/>
      </a:hlink>
      <a:folHlink>
        <a:srgbClr val="4C565C"/>
      </a:folHlink>
    </a:clrScheme>
    <a:fontScheme name="StoasVilentum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VPresentation.potx" id="{F298AB85-8BEA-468A-A16A-DD0E2E55BF9E}" vid="{CBDA52FE-5E15-4775-91BC-5DB52D7DC4DC}"/>
    </a:ext>
  </a:extLst>
</a:theme>
</file>

<file path=ppt/theme/theme4.xml><?xml version="1.0" encoding="utf-8"?>
<a:theme xmlns:a="http://schemas.openxmlformats.org/drawingml/2006/main" name="4_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693DDEBB9234399FE2DF0744C4585" ma:contentTypeVersion="14" ma:contentTypeDescription="Een nieuw document maken." ma:contentTypeScope="" ma:versionID="02bd935404fe9d506ca3384c274e3bda">
  <xsd:schema xmlns:xsd="http://www.w3.org/2001/XMLSchema" xmlns:xs="http://www.w3.org/2001/XMLSchema" xmlns:p="http://schemas.microsoft.com/office/2006/metadata/properties" xmlns:ns3="d2b4e786-30d2-4c2c-8967-087d16987aff" xmlns:ns4="8ea29b0d-3347-4137-a513-a85c127b091c" targetNamespace="http://schemas.microsoft.com/office/2006/metadata/properties" ma:root="true" ma:fieldsID="a009dcd86667ccb58c72b57d5312e56f" ns3:_="" ns4:_="">
    <xsd:import namespace="d2b4e786-30d2-4c2c-8967-087d16987aff"/>
    <xsd:import namespace="8ea29b0d-3347-4137-a513-a85c127b09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4e786-30d2-4c2c-8967-087d1698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29b0d-3347-4137-a513-a85c127b09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E81660-1A4C-4C83-ABE5-1BCC2AFC0109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ea29b0d-3347-4137-a513-a85c127b091c"/>
    <ds:schemaRef ds:uri="d2b4e786-30d2-4c2c-8967-087d16987aff"/>
  </ds:schemaRefs>
</ds:datastoreItem>
</file>

<file path=customXml/itemProps2.xml><?xml version="1.0" encoding="utf-8"?>
<ds:datastoreItem xmlns:ds="http://schemas.openxmlformats.org/officeDocument/2006/customXml" ds:itemID="{23864F44-B2CD-40DD-842F-0009F30C5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8837C4-EA34-4A16-8D44-D3A578E876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4e786-30d2-4c2c-8967-087d16987aff"/>
    <ds:schemaRef ds:uri="8ea29b0d-3347-4137-a513-a85c127b09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13263</TotalTime>
  <Words>246</Words>
  <Application>Microsoft Macintosh PowerPoint</Application>
  <PresentationFormat>On-screen Show (4:3)</PresentationFormat>
  <Paragraphs>44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Franklin Gothic Book</vt:lpstr>
      <vt:lpstr>News Gothic</vt:lpstr>
      <vt:lpstr>Verdana</vt:lpstr>
      <vt:lpstr>Wingdings</vt:lpstr>
      <vt:lpstr>3_Wageningen UR</vt:lpstr>
      <vt:lpstr>Custom Design</vt:lpstr>
      <vt:lpstr>Spinnenweb</vt:lpstr>
      <vt:lpstr>4_Wageningen UR</vt:lpstr>
      <vt:lpstr>6_Wageningen UR</vt:lpstr>
      <vt:lpstr> SustainaBul or SustainaBull?  From cosmetic reform to deep change Groene Peper, Den Haag, May 23rd 2025 Arjen Wals   Wageningen University/UNESCO Chair</vt:lpstr>
      <vt:lpstr>1972…</vt:lpstr>
      <vt:lpstr>PowerPoint Presentation</vt:lpstr>
      <vt:lpstr>PowerPoint Presentation</vt:lpstr>
      <vt:lpstr>From cosmetic reform to deep change</vt:lpstr>
      <vt:lpstr>PowerPoint Presentation</vt:lpstr>
      <vt:lpstr>Anxiety about the future can lead to despair, depression and apathy</vt:lpstr>
      <vt:lpstr>PowerPoint Presentation</vt:lpstr>
      <vt:lpstr>PowerPoint Presentation</vt:lpstr>
      <vt:lpstr>Resistance Pedagogy – going against the grain</vt:lpstr>
      <vt:lpstr>From the rational to the relational…</vt:lpstr>
      <vt:lpstr>From cosmetic reform to deep change and back?</vt:lpstr>
      <vt:lpstr>PowerPoint Presentation</vt:lpstr>
    </vt:vector>
  </TitlesOfParts>
  <Manager>Ruud Verkerke</Manager>
  <Company>CPRO-DLO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Titel-slide (44 pt groene tekst op groene lijn; 2e regel eronder)</dc:title>
  <dc:creator>rina kleinjan</dc:creator>
  <dc:description>Huisstijltemplate oktober 2003:_x000d_
Beamerpresentatie voor slides met blauwe achtergrond, incl. blauwe titelslide en afsluiter</dc:description>
  <cp:lastModifiedBy>Arjen Wals</cp:lastModifiedBy>
  <cp:revision>343</cp:revision>
  <cp:lastPrinted>2003-10-17T13:36:13Z</cp:lastPrinted>
  <dcterms:created xsi:type="dcterms:W3CDTF">2003-10-22T09:39:25Z</dcterms:created>
  <dcterms:modified xsi:type="dcterms:W3CDTF">2025-05-22T15:39:14Z</dcterms:modified>
  <cp:category>Huisstijl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0x010100959693DDEBB9234399FE2DF0744C4585</vt:lpwstr>
  </property>
</Properties>
</file>